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32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0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err="1" smtClean="0"/>
              <a:t>ro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79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ko-KR" dirty="0" smtClean="0"/>
              <a:t>power</a:t>
            </a:r>
            <a:r>
              <a:rPr lang="ko-KR" altLang="en-US" smtClean="0"/>
              <a:t> </a:t>
            </a:r>
            <a:r>
              <a:rPr lang="en-US" altLang="ko-KR" dirty="0" smtClean="0"/>
              <a:t>control process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NTT DOCOMO, </a:t>
            </a:r>
            <a:r>
              <a:rPr lang="en-US" altLang="ja-JP" dirty="0" smtClean="0">
                <a:solidFill>
                  <a:schemeClr val="tx1"/>
                </a:solidFill>
              </a:rPr>
              <a:t>Nokia, Nokia </a:t>
            </a:r>
            <a:r>
              <a:rPr lang="en-US" altLang="ja-JP" dirty="0">
                <a:solidFill>
                  <a:schemeClr val="tx1"/>
                </a:solidFill>
              </a:rPr>
              <a:t>Shanghai </a:t>
            </a:r>
            <a:r>
              <a:rPr lang="en-US" altLang="ja-JP" dirty="0" smtClean="0">
                <a:solidFill>
                  <a:schemeClr val="tx1"/>
                </a:solidFill>
              </a:rPr>
              <a:t>Bell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</a:t>
            </a:r>
            <a:r>
              <a:rPr lang="en-US" sz="2000" dirty="0">
                <a:solidFill>
                  <a:srgbClr val="000000"/>
                </a:solidFill>
              </a:rPr>
              <a:t>14895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7886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#90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Prague</a:t>
            </a:r>
            <a:r>
              <a:rPr lang="en-US" altLang="ko-KR" dirty="0"/>
              <a:t>, Czech Republic, </a:t>
            </a:r>
            <a:r>
              <a:rPr lang="en-US" altLang="ko-KR" dirty="0" smtClean="0"/>
              <a:t>21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</a:t>
            </a:r>
            <a:r>
              <a:rPr lang="en-US" altLang="ko-KR" dirty="0"/>
              <a:t>– </a:t>
            </a:r>
            <a:r>
              <a:rPr lang="en-US" altLang="ko-KR" dirty="0" smtClean="0"/>
              <a:t>25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August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6.1.7.2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7912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UE can be configured with one or multiple UL power control process(</a:t>
            </a:r>
            <a:r>
              <a:rPr lang="en-US" altLang="ko-KR" dirty="0" err="1" smtClean="0"/>
              <a:t>es</a:t>
            </a:r>
            <a:r>
              <a:rPr lang="en-US" altLang="ko-KR" dirty="0" smtClean="0"/>
              <a:t>) at least for PUSCH in a given component carrier, where each PC process configuration includes at least following independent parameters: </a:t>
            </a:r>
            <a:endParaRPr lang="en-US" altLang="ko-KR" dirty="0"/>
          </a:p>
          <a:p>
            <a:pPr lvl="1"/>
            <a:r>
              <a:rPr lang="en-US" altLang="ko-KR" dirty="0" smtClean="0"/>
              <a:t>Open-loop power offset, e.g., P0_PUSCH</a:t>
            </a:r>
          </a:p>
          <a:p>
            <a:pPr lvl="1"/>
            <a:r>
              <a:rPr lang="en-US" altLang="ko-KR" dirty="0" smtClean="0"/>
              <a:t>Closed-loop PC </a:t>
            </a:r>
            <a:r>
              <a:rPr lang="en-US" altLang="ko-KR" dirty="0" smtClean="0"/>
              <a:t>parameter, e.g., f(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smtClean="0"/>
              <a:t>FFS</a:t>
            </a:r>
            <a:r>
              <a:rPr lang="en-US" altLang="ko-KR" dirty="0"/>
              <a:t>: </a:t>
            </a:r>
            <a:r>
              <a:rPr lang="en-US" altLang="ko-KR" dirty="0" err="1"/>
              <a:t>P_SRS_offset</a:t>
            </a:r>
            <a:r>
              <a:rPr lang="en-US" altLang="ko-KR" dirty="0"/>
              <a:t> and associated SRS resource(s)</a:t>
            </a:r>
          </a:p>
          <a:p>
            <a:pPr lvl="1"/>
            <a:r>
              <a:rPr lang="en-US" altLang="ko-KR" dirty="0" smtClean="0"/>
              <a:t>FFS details on applying to PUCCH and/or </a:t>
            </a:r>
            <a:r>
              <a:rPr lang="en-US" altLang="ko-KR" dirty="0" smtClean="0"/>
              <a:t>SRS</a:t>
            </a:r>
          </a:p>
        </p:txBody>
      </p:sp>
    </p:spTree>
    <p:extLst>
      <p:ext uri="{BB962C8B-B14F-4D97-AF65-F5344CB8AC3E}">
        <p14:creationId xmlns:p14="http://schemas.microsoft.com/office/powerpoint/2010/main" val="337861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24868</TotalTime>
  <Words>107</Words>
  <Application>Microsoft Office PowerPoint</Application>
  <PresentationFormat>화면 슬라이드 쇼(4:3)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power control process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541</cp:revision>
  <dcterms:created xsi:type="dcterms:W3CDTF">2016-03-24T01:14:08Z</dcterms:created>
  <dcterms:modified xsi:type="dcterms:W3CDTF">2017-08-22T14:06:08Z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