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</a:t>
            </a:r>
            <a:br>
              <a:rPr lang="en-US" altLang="ja-JP" dirty="0" smtClean="0"/>
            </a:br>
            <a:r>
              <a:rPr lang="en-US" altLang="ja-JP" dirty="0" smtClean="0"/>
              <a:t>power back-off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Ericsson,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R1-1714890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5721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Prague, Czech </a:t>
            </a:r>
            <a:r>
              <a:rPr lang="en-US" altLang="ja-JP" sz="2400" dirty="0" smtClean="0"/>
              <a:t>Republic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21th </a:t>
            </a:r>
            <a:r>
              <a:rPr lang="en-US" altLang="ja-JP" sz="2400" dirty="0"/>
              <a:t>- 25th August </a:t>
            </a:r>
            <a:r>
              <a:rPr lang="en-US" altLang="ja-JP" sz="2400" dirty="0" smtClean="0"/>
              <a:t>2017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ja-JP" sz="2400" dirty="0"/>
              <a:t>Agenda </a:t>
            </a:r>
            <a:r>
              <a:rPr lang="en-US" altLang="ja-JP" sz="2400"/>
              <a:t>item </a:t>
            </a:r>
            <a:r>
              <a:rPr lang="en-US" altLang="ja-JP" sz="2400" smtClean="0"/>
              <a:t>6.1.7.2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fontAlgn="base" hangingPunct="0">
              <a:spcBef>
                <a:spcPct val="0"/>
              </a:spcBef>
              <a:buNone/>
            </a:pPr>
            <a:r>
              <a:rPr lang="en-GB" altLang="ja-JP" sz="2000" dirty="0">
                <a:solidFill>
                  <a:prstClr val="black"/>
                </a:solidFill>
                <a:highlight>
                  <a:srgbClr val="00FF00"/>
                </a:highlight>
                <a:latin typeface="Times New Roman"/>
                <a:ea typeface="ＭＳ 明朝"/>
              </a:rPr>
              <a:t>Agreement:</a:t>
            </a:r>
            <a:endParaRPr lang="ja-JP" altLang="ja-JP" sz="2000" dirty="0">
              <a:solidFill>
                <a:prstClr val="black"/>
              </a:solidFill>
              <a:latin typeface="Times New Roman"/>
              <a:ea typeface="ＭＳ 明朝"/>
            </a:endParaRPr>
          </a:p>
          <a:p>
            <a:pPr lvl="0">
              <a:spcBef>
                <a:spcPct val="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altLang="ja-JP" sz="2000" dirty="0">
                <a:solidFill>
                  <a:prstClr val="black"/>
                </a:solidFill>
                <a:latin typeface="Times New Roman"/>
                <a:ea typeface="ＭＳ 明朝"/>
                <a:cs typeface="Times New Roman"/>
              </a:rPr>
              <a:t>NR Support DFT-S-OFDM based waveform complementary to CP-OFDM waveform, at least for </a:t>
            </a:r>
            <a:r>
              <a:rPr lang="en-US" altLang="ja-JP" sz="2000" dirty="0" err="1">
                <a:solidFill>
                  <a:prstClr val="black"/>
                </a:solidFill>
                <a:latin typeface="Times New Roman"/>
                <a:ea typeface="ＭＳ 明朝"/>
                <a:cs typeface="Times New Roman"/>
              </a:rPr>
              <a:t>eMBB</a:t>
            </a:r>
            <a:r>
              <a:rPr lang="en-US" altLang="ja-JP" sz="2000" dirty="0">
                <a:solidFill>
                  <a:prstClr val="black"/>
                </a:solidFill>
                <a:latin typeface="Times New Roman"/>
                <a:ea typeface="ＭＳ 明朝"/>
                <a:cs typeface="Times New Roman"/>
              </a:rPr>
              <a:t> uplink for up to 40GHz</a:t>
            </a:r>
            <a:endParaRPr lang="ja-JP" altLang="ja-JP" sz="2000" dirty="0">
              <a:solidFill>
                <a:prstClr val="black"/>
              </a:solidFill>
              <a:latin typeface="Times New Roman"/>
              <a:ea typeface="ＭＳ 明朝"/>
              <a:cs typeface="Times New Roman"/>
            </a:endParaRPr>
          </a:p>
          <a:p>
            <a:pPr lvl="1">
              <a:spcBef>
                <a:spcPct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altLang="ja-JP" sz="2000" dirty="0">
                <a:solidFill>
                  <a:prstClr val="black"/>
                </a:solidFill>
                <a:latin typeface="Times New Roman"/>
                <a:ea typeface="ＭＳ 明朝"/>
                <a:cs typeface="Times New Roman"/>
              </a:rPr>
              <a:t>FFS additional low PAPR techniques </a:t>
            </a:r>
            <a:endParaRPr lang="ja-JP" altLang="ja-JP" sz="2000" dirty="0">
              <a:solidFill>
                <a:prstClr val="black"/>
              </a:solidFill>
              <a:latin typeface="Times New Roman"/>
              <a:ea typeface="ＭＳ 明朝"/>
              <a:cs typeface="Times New Roman"/>
            </a:endParaRPr>
          </a:p>
          <a:p>
            <a:pPr lvl="1">
              <a:spcBef>
                <a:spcPct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altLang="ja-JP" sz="2000" dirty="0">
                <a:solidFill>
                  <a:prstClr val="black"/>
                </a:solidFill>
                <a:latin typeface="Times New Roman"/>
                <a:ea typeface="ＭＳ 明朝"/>
                <a:cs typeface="Times New Roman"/>
              </a:rPr>
              <a:t>CP-OFDM waveform can be used for a single-stream and multi-stream (i.e. MIMO) transmissions, while DFT-S-OFDM based waveform is limited to a single stream transmissions (targeting for link budget limited cases)</a:t>
            </a:r>
            <a:endParaRPr lang="ja-JP" altLang="ja-JP" sz="2000" dirty="0">
              <a:solidFill>
                <a:prstClr val="black"/>
              </a:solidFill>
              <a:latin typeface="Times New Roman"/>
              <a:ea typeface="ＭＳ 明朝"/>
              <a:cs typeface="Times New Roman"/>
            </a:endParaRPr>
          </a:p>
          <a:p>
            <a:pPr lvl="1">
              <a:spcBef>
                <a:spcPct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altLang="ja-JP" sz="2000" dirty="0">
                <a:solidFill>
                  <a:prstClr val="black"/>
                </a:solidFill>
                <a:latin typeface="Times New Roman"/>
                <a:ea typeface="ＭＳ 明朝"/>
                <a:cs typeface="Times New Roman"/>
              </a:rPr>
              <a:t>Network can decide and communicate to the UE which one of CP-OFDM and DFT-S-OFDM based waveforms to use</a:t>
            </a:r>
            <a:endParaRPr lang="ja-JP" altLang="ja-JP" sz="2000" dirty="0">
              <a:solidFill>
                <a:prstClr val="black"/>
              </a:solidFill>
              <a:latin typeface="Times New Roman"/>
              <a:ea typeface="ＭＳ 明朝"/>
              <a:cs typeface="Times New Roman"/>
            </a:endParaRPr>
          </a:p>
          <a:p>
            <a:pPr lvl="2">
              <a:spcBef>
                <a:spcPct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altLang="ja-JP" sz="2000" dirty="0">
                <a:solidFill>
                  <a:prstClr val="black"/>
                </a:solidFill>
                <a:latin typeface="Times New Roman"/>
                <a:ea typeface="ＭＳ 明朝"/>
                <a:cs typeface="Times New Roman"/>
              </a:rPr>
              <a:t>Note: both CP-OFDM and DFT-S-OFDM based waveforms are mandatory for UEs</a:t>
            </a:r>
            <a:endParaRPr lang="ja-JP" altLang="ja-JP" sz="2000" dirty="0">
              <a:solidFill>
                <a:prstClr val="black"/>
              </a:solidFill>
              <a:latin typeface="Times New Roman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25144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RAN4 should discuss how to support any power back-off needed for CP-OFDM transmission compared with DFT-S-OFDM transmission</a:t>
            </a:r>
          </a:p>
          <a:p>
            <a:pPr lvl="1"/>
            <a:r>
              <a:rPr lang="en-US" altLang="ja-JP" sz="2000" dirty="0" smtClean="0"/>
              <a:t>E.g., specification of fixed power back-off, specification of power back </a:t>
            </a:r>
            <a:r>
              <a:rPr lang="en-US" altLang="ja-JP" sz="2000" dirty="0" smtClean="0"/>
              <a:t>off </a:t>
            </a:r>
            <a:r>
              <a:rPr lang="en-US" altLang="ja-JP" sz="2000" dirty="0" smtClean="0"/>
              <a:t>as MPR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4070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</TotalTime>
  <Words>155</Words>
  <Application>Microsoft Office PowerPoint</Application>
  <PresentationFormat>画面に合わせる 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 power back-off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178</cp:revision>
  <dcterms:created xsi:type="dcterms:W3CDTF">2017-01-16T18:53:25Z</dcterms:created>
  <dcterms:modified xsi:type="dcterms:W3CDTF">2017-08-23T16:58:49Z</dcterms:modified>
</cp:coreProperties>
</file>