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142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</a:t>
            </a:r>
            <a:br>
              <a:rPr lang="en-US" altLang="ja-JP" dirty="0" smtClean="0"/>
            </a:br>
            <a:r>
              <a:rPr lang="en-US" altLang="ja-JP" dirty="0" smtClean="0"/>
              <a:t>NR power control framework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DOCOMO, LG, </a:t>
            </a:r>
            <a:r>
              <a:rPr lang="en-US" altLang="ja-JP" dirty="0" err="1" smtClean="0"/>
              <a:t>InterDigital</a:t>
            </a:r>
            <a:r>
              <a:rPr lang="en-US" altLang="ja-JP" smtClean="0"/>
              <a:t>, Nokia,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/>
              <a:t>R1-1714889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5721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Prague, Czech </a:t>
            </a:r>
            <a:r>
              <a:rPr lang="en-US" altLang="ja-JP" sz="2400" dirty="0" smtClean="0"/>
              <a:t>Republic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21th </a:t>
            </a:r>
            <a:r>
              <a:rPr lang="en-US" altLang="ja-JP" sz="2400" dirty="0"/>
              <a:t>- 25th August </a:t>
            </a:r>
            <a:r>
              <a:rPr lang="en-US" altLang="ja-JP" sz="2400" dirty="0" smtClean="0"/>
              <a:t>2017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ja-JP" sz="2400" dirty="0"/>
              <a:t>Agenda </a:t>
            </a:r>
            <a:r>
              <a:rPr lang="en-US" altLang="ja-JP" sz="2400"/>
              <a:t>item </a:t>
            </a:r>
            <a:r>
              <a:rPr lang="en-US" altLang="ja-JP" sz="2400" smtClean="0"/>
              <a:t>6.1.7.2</a:t>
            </a:r>
            <a:endParaRPr lang="ja-JP" altLang="en-US" sz="240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altLang="ja-JP" dirty="0">
                <a:highlight>
                  <a:srgbClr val="00FF00"/>
                </a:highlight>
                <a:latin typeface="Times New Roman"/>
                <a:ea typeface="ＭＳ 明朝"/>
              </a:rPr>
              <a:t>Agreements:</a:t>
            </a:r>
            <a:endParaRPr lang="ja-JP" altLang="ja-JP" dirty="0">
              <a:latin typeface="Times New Roman"/>
              <a:ea typeface="ＭＳ 明朝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For beam specific power control, NR defines beam specific open &amp; closed loop parameters. 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FFS: details on beam common parameter(s)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Note: Agreed on RAN1 #88 FFS details on “beam specific”, especially regarding handling layer/layer-group/panel specific/beam group specific/beam pair link specific power control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 err="1">
                <a:latin typeface="Times New Roman"/>
                <a:ea typeface="ＭＳ 明朝"/>
                <a:cs typeface="Times New Roman"/>
              </a:rPr>
              <a:t>gNB</a:t>
            </a:r>
            <a:r>
              <a:rPr lang="en-US" altLang="ja-JP" dirty="0">
                <a:latin typeface="Times New Roman"/>
                <a:ea typeface="ＭＳ 明朝"/>
                <a:cs typeface="Times New Roman"/>
              </a:rPr>
              <a:t> is aware of the power headroom differences for different waveforms, if the UE can be configured for both waveforms.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FFS: offset configured/specified, reported, 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r>
              <a:rPr lang="en-US" altLang="ja-JP" dirty="0">
                <a:latin typeface="Times New Roman"/>
                <a:ea typeface="ＭＳ 明朝"/>
              </a:rPr>
              <a:t>FFS on the details of power control parameters for example, </a:t>
            </a:r>
            <a:r>
              <a:rPr lang="en-US" altLang="ja-JP" dirty="0" err="1">
                <a:latin typeface="Times New Roman"/>
                <a:ea typeface="ＭＳ 明朝"/>
              </a:rPr>
              <a:t>P_c</a:t>
            </a:r>
            <a:r>
              <a:rPr lang="en-US" altLang="ja-JP" dirty="0">
                <a:latin typeface="Times New Roman"/>
                <a:ea typeface="ＭＳ 明朝"/>
              </a:rPr>
              <a:t>, Max or other open/closed loop parameter</a:t>
            </a:r>
            <a:endParaRPr lang="ja-JP" altLang="ja-JP" sz="9600" dirty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925144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For </a:t>
            </a:r>
            <a:r>
              <a:rPr lang="en-US" altLang="ja-JP" sz="2400" dirty="0"/>
              <a:t>open-loop power control parameters for PUSCH, </a:t>
            </a:r>
          </a:p>
          <a:p>
            <a:pPr lvl="1"/>
            <a:r>
              <a:rPr lang="en-US" altLang="ja-JP" sz="2000" dirty="0" err="1" smtClean="0"/>
              <a:t>gNB</a:t>
            </a:r>
            <a:r>
              <a:rPr lang="en-US" altLang="ja-JP" sz="2000" dirty="0" smtClean="0"/>
              <a:t> </a:t>
            </a:r>
            <a:r>
              <a:rPr lang="en-US" altLang="ja-JP" sz="2000" dirty="0"/>
              <a:t>configures one or multiple P0 values </a:t>
            </a:r>
          </a:p>
          <a:p>
            <a:pPr lvl="2"/>
            <a:r>
              <a:rPr lang="en-US" altLang="ja-JP" sz="1600" dirty="0" smtClean="0"/>
              <a:t>e.g</a:t>
            </a:r>
            <a:r>
              <a:rPr lang="en-US" altLang="ja-JP" sz="1600" dirty="0"/>
              <a:t>., for specific combination(s) of one or more beam(s), waveform (if agreed) and service type (if agreed)</a:t>
            </a:r>
          </a:p>
          <a:p>
            <a:pPr lvl="1"/>
            <a:r>
              <a:rPr lang="en-US" altLang="ja-JP" sz="2000" dirty="0" smtClean="0"/>
              <a:t>At </a:t>
            </a:r>
            <a:r>
              <a:rPr lang="en-US" altLang="ja-JP" sz="2000" dirty="0"/>
              <a:t>least for UL multi-TRP operation, </a:t>
            </a:r>
            <a:r>
              <a:rPr lang="en-US" altLang="ja-JP" sz="2000" dirty="0" err="1"/>
              <a:t>gNB</a:t>
            </a:r>
            <a:r>
              <a:rPr lang="en-US" altLang="ja-JP" sz="2000" dirty="0"/>
              <a:t> configures one or multiple alpha  values</a:t>
            </a:r>
          </a:p>
          <a:p>
            <a:pPr lvl="1"/>
            <a:r>
              <a:rPr lang="en-US" altLang="ja-JP" sz="2000" dirty="0" smtClean="0"/>
              <a:t>The </a:t>
            </a:r>
            <a:r>
              <a:rPr lang="en-US" altLang="ja-JP" sz="2000" dirty="0"/>
              <a:t>different parameters can be configured as set(s)</a:t>
            </a:r>
          </a:p>
          <a:p>
            <a:pPr lvl="2"/>
            <a:r>
              <a:rPr lang="en-US" altLang="ja-JP" sz="1600" dirty="0" smtClean="0"/>
              <a:t>e.g</a:t>
            </a:r>
            <a:r>
              <a:rPr lang="en-US" altLang="ja-JP" sz="1600" dirty="0"/>
              <a:t>., {P0, alpha}</a:t>
            </a:r>
          </a:p>
        </p:txBody>
      </p:sp>
    </p:spTree>
    <p:extLst>
      <p:ext uri="{BB962C8B-B14F-4D97-AF65-F5344CB8AC3E}">
        <p14:creationId xmlns:p14="http://schemas.microsoft.com/office/powerpoint/2010/main" val="340708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</TotalTime>
  <Words>204</Words>
  <Application>Microsoft Office PowerPoint</Application>
  <PresentationFormat>画面に合わせる (4:3)</PresentationFormat>
  <Paragraphs>23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WF on  NR power control framework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5649815</cp:lastModifiedBy>
  <cp:revision>184</cp:revision>
  <dcterms:created xsi:type="dcterms:W3CDTF">2017-01-16T18:53:25Z</dcterms:created>
  <dcterms:modified xsi:type="dcterms:W3CDTF">2017-08-22T18:35:30Z</dcterms:modified>
</cp:coreProperties>
</file>