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CW to layer mapping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>
                <a:solidFill>
                  <a:schemeClr val="tx1"/>
                </a:solidFill>
              </a:rPr>
              <a:t>Deutsche Telekom, </a:t>
            </a:r>
            <a:r>
              <a:rPr lang="en-US" altLang="zh-CN" dirty="0" smtClean="0">
                <a:solidFill>
                  <a:schemeClr val="tx1"/>
                </a:solidFill>
              </a:rPr>
              <a:t>LGE, ETRI, </a:t>
            </a:r>
            <a:r>
              <a:rPr lang="en-US" altLang="zh-CN" dirty="0" smtClean="0">
                <a:solidFill>
                  <a:schemeClr val="tx1"/>
                </a:solidFill>
              </a:rPr>
              <a:t>ZTE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>
                <a:solidFill>
                  <a:schemeClr val="tx1"/>
                </a:solidFill>
              </a:rPr>
              <a:t>Lenovo, </a:t>
            </a:r>
            <a:r>
              <a:rPr lang="en-GB" altLang="zh-CN" dirty="0" smtClean="0">
                <a:solidFill>
                  <a:schemeClr val="tx1"/>
                </a:solidFill>
              </a:rPr>
              <a:t>Motorola, </a:t>
            </a:r>
            <a:r>
              <a:rPr lang="en-US" altLang="zh-CN" dirty="0">
                <a:solidFill>
                  <a:schemeClr val="tx1"/>
                </a:solidFill>
              </a:rPr>
              <a:t>China </a:t>
            </a:r>
            <a:r>
              <a:rPr lang="en-US" altLang="zh-CN" dirty="0" smtClean="0">
                <a:solidFill>
                  <a:schemeClr val="tx1"/>
                </a:solidFill>
              </a:rPr>
              <a:t>Unicom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>
                <a:latin typeface="+mn-lt"/>
              </a:rPr>
              <a:t>R1-1714886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Prague, Czech, 21-25 August 2017</a:t>
            </a:r>
            <a:endParaRPr lang="en-US" altLang="zh-CN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6.1.2.1.1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9572" y="1988840"/>
            <a:ext cx="7704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 NR, support at least the following mapping order for modulated symbol stream to the allocated resource for DL data channel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First across layers associated with the </a:t>
            </a:r>
            <a:r>
              <a:rPr lang="en-US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codeword</a:t>
            </a: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then across subcarriers (frequency) and then across OFDM symbols (time)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whether the resource is associated with a CW or with a CB group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other schemes (e.g.,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Layer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Time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Frequency, Time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Frequency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Layer, Frequency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Layer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Time)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If so, details of configuration signalling, e.g. RRC, DCI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Companies are strongly encouraged to perform evaluations especially for high-speed scenarios, and interference limited/varying scenarios</a:t>
            </a:r>
            <a:endParaRPr lang="zh-CN" altLang="zh-CN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At least following mapping ordering is supported within a group of symbols:</a:t>
            </a:r>
            <a:r>
              <a:rPr lang="en-GB" altLang="zh-CN" sz="2200" dirty="0" smtClean="0"/>
              <a:t> </a:t>
            </a:r>
          </a:p>
          <a:p>
            <a:pPr lvl="2"/>
            <a:r>
              <a:rPr lang="en-US" altLang="zh-CN" sz="2200" dirty="0" smtClean="0"/>
              <a:t>Layer </a:t>
            </a:r>
            <a:r>
              <a:rPr lang="en-US" altLang="zh-CN" sz="2200" dirty="0" smtClean="0">
                <a:sym typeface="Wingdings" panose="05000000000000000000" pitchFamily="2" charset="2"/>
              </a:rPr>
              <a:t></a:t>
            </a:r>
            <a:r>
              <a:rPr lang="en-US" altLang="zh-CN" sz="2200" dirty="0" err="1" smtClean="0"/>
              <a:t>time</a:t>
            </a:r>
            <a:r>
              <a:rPr lang="en-US" altLang="zh-CN" sz="2200" dirty="0" err="1" smtClean="0">
                <a:sym typeface="Wingdings" panose="05000000000000000000" pitchFamily="2" charset="2"/>
              </a:rPr>
              <a:t></a:t>
            </a:r>
            <a:r>
              <a:rPr lang="en-US" altLang="zh-CN" sz="2200" dirty="0" err="1" smtClean="0"/>
              <a:t>frequency</a:t>
            </a:r>
            <a:endParaRPr lang="en-US" altLang="zh-CN" sz="2200" dirty="0" smtClean="0"/>
          </a:p>
          <a:p>
            <a:pPr lvl="2"/>
            <a:r>
              <a:rPr lang="en-US" altLang="zh-CN" sz="2200" dirty="0" smtClean="0"/>
              <a:t>FFS on the size of the group of symbols (e.g. slot, mini-slot)</a:t>
            </a:r>
            <a:endParaRPr lang="en-GB" altLang="zh-CN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3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8695</TotalTime>
  <Words>184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Batang</vt:lpstr>
      <vt:lpstr>맑은 고딕</vt:lpstr>
      <vt:lpstr>MS Mincho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Office 主题</vt:lpstr>
      <vt:lpstr>WF on CW to layer mapping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188</cp:revision>
  <dcterms:created xsi:type="dcterms:W3CDTF">2016-11-10T12:10:39Z</dcterms:created>
  <dcterms:modified xsi:type="dcterms:W3CDTF">2017-08-23T08:00:19Z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(3)DTivXl6rXART2AYeJnG9gRc016MqNSKGJMH+q4gkzJx4Fn/vlwYK+h+GshMFIbNllGx1P8PZ
mBL4wO7eqavJHX9l2+MRuqxwvrClUonvLPFO9NpXksXCiZFtaR/dbaYDt0lZI13jLGOD4Qc1
smOHVoEH2A1v4x6IL5RjztOw+F5Cp68W6RNMZXr8QHRCOfm/jVDOao74kERMscXTXnnXZu1f
wN1bndpk2e83I2YmkQ</vt:lpwstr>
  </property>
  <property fmtid="{D5CDD505-2E9C-101B-9397-08002B2CF9AE}" pid="3" name="_2015_ms_pID_7253431">
    <vt:lpwstr>nsARTMjcG10+HB9Ry919XiWH8QE4g7hMn0y2K4vNXsm89qeTDVp3BW
ZxDPeN/K2/Nw3/OfL9sW/uPZJ8SrNqAn4rz75qPvIBknlNk+cf25+rbQ6Oa8rtX5H+Mk3SH0
LNlls9QMoxJ5z1XQz2a0M031VZcsnZcYYHS0QtVEJiSlc5AdZLgX0vL3IlbSw2fzu5atA7+h
CBVlLKsJ1O6ADKnPLhn+Xu2rRkdW7KzF+q/H</vt:lpwstr>
  </property>
  <property fmtid="{D5CDD505-2E9C-101B-9397-08002B2CF9AE}" pid="4" name="_2015_ms_pID_7253432">
    <vt:lpwstr>4w==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1503298061</vt:lpwstr>
  </property>
</Properties>
</file>