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65" d="100"/>
          <a:sy n="65" d="100"/>
        </p:scale>
        <p:origin x="78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Power Control for FeD2D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R1-1714849</a:t>
            </a:r>
            <a:endParaRPr lang="en-US" sz="1800" dirty="0" smtClean="0"/>
          </a:p>
          <a:p>
            <a:pPr hangingPunct="1">
              <a:buNone/>
            </a:pPr>
            <a:r>
              <a:rPr lang="en-US" sz="1800" b="1" dirty="0" smtClean="0"/>
              <a:t>Prague, Czech Republic, 21st – 25th August 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Agreements from RAN1#89</a:t>
            </a:r>
          </a:p>
          <a:p>
            <a:pPr lvl="1"/>
            <a:r>
              <a:rPr lang="en-US" dirty="0"/>
              <a:t>For sidelink power control for FeD2D, unless instructed by TPC command from the eNB, the UE transmits at a power no larger than the calculated power based on open loop power control between the UE and the eNB as described in Section 14.1.1.5 of TS 36.213</a:t>
            </a:r>
          </a:p>
          <a:p>
            <a:pPr lvl="2"/>
            <a:r>
              <a:rPr lang="en-US" dirty="0"/>
              <a:t>Maximum power of sidelink transmission, and open loop power control parameters (P0, alpha) are configured by eNB.</a:t>
            </a:r>
          </a:p>
          <a:p>
            <a:pPr lvl="2"/>
            <a:r>
              <a:rPr lang="en-US" dirty="0"/>
              <a:t>For out of coverage operation power control parameters (P0, alpha = 0) can be pre-configured</a:t>
            </a:r>
          </a:p>
          <a:p>
            <a:pPr lvl="2"/>
            <a:r>
              <a:rPr lang="en-US" dirty="0"/>
              <a:t>FFS if UE is not required to monitor DL</a:t>
            </a:r>
          </a:p>
          <a:p>
            <a:pPr lvl="1"/>
            <a:r>
              <a:rPr lang="en-US" dirty="0"/>
              <a:t>UE can set transmit power below the upper limit based on UE-UE channel propagation conditions</a:t>
            </a:r>
          </a:p>
          <a:p>
            <a:pPr lvl="2"/>
            <a:r>
              <a:rPr lang="en-US" dirty="0"/>
              <a:t>FFS details and specification impact (e.g. whether the power setting can be up to UE implementation or mandated by specification)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Relay </a:t>
            </a:r>
            <a:r>
              <a:rPr lang="en-US" dirty="0"/>
              <a:t>and Remote UEs exchange information to control transmit power adjustments of each other using power control commands</a:t>
            </a:r>
          </a:p>
          <a:p>
            <a:pPr lvl="1"/>
            <a:r>
              <a:rPr lang="en-US" dirty="0"/>
              <a:t>Note: Details of measurements and information exchanged over sidelink are determined in </a:t>
            </a:r>
            <a:r>
              <a:rPr lang="en-US" dirty="0" smtClean="0"/>
              <a:t>the </a:t>
            </a:r>
            <a:r>
              <a:rPr lang="en-US" dirty="0"/>
              <a:t>work item phase (e.g. sidelink PHR)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Power Control for FeD2D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