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01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Autofit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the support of autonomous UL access</a:t>
            </a:r>
            <a:br>
              <a:rPr lang="en-US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5.2.2.3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Ericsson, Qualcomm</a:t>
            </a:r>
            <a:r>
              <a:rPr lang="en-US" dirty="0" smtClean="0"/>
              <a:t>, Huawei, </a:t>
            </a:r>
            <a:r>
              <a:rPr lang="en-US" dirty="0" err="1" smtClean="0"/>
              <a:t>HiSilicon</a:t>
            </a:r>
            <a:r>
              <a:rPr lang="en-US" dirty="0"/>
              <a:t>, KT, </a:t>
            </a:r>
            <a:r>
              <a:rPr lang="en-US" dirty="0" smtClean="0"/>
              <a:t>Nokia, Nokia </a:t>
            </a:r>
            <a:r>
              <a:rPr lang="en-US" dirty="0"/>
              <a:t>Shanghai </a:t>
            </a:r>
            <a:r>
              <a:rPr lang="en-US" dirty="0" smtClean="0"/>
              <a:t>Bell, WILUS, LG, Samsung 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b="1" dirty="0"/>
              <a:t>3GPP TSG RAN WG1 Meeting #90</a:t>
            </a:r>
            <a:r>
              <a:rPr lang="pt-BR" b="1" dirty="0"/>
              <a:t>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en-US" b="1" dirty="0"/>
              <a:t>1714832</a:t>
            </a:r>
            <a:endParaRPr lang="en-US" b="1" dirty="0"/>
          </a:p>
          <a:p>
            <a:r>
              <a:rPr lang="en-GB" b="1" dirty="0"/>
              <a:t>Prague, P.R. </a:t>
            </a:r>
            <a:r>
              <a:rPr lang="en-GB" b="1" dirty="0" err="1"/>
              <a:t>Czechia</a:t>
            </a:r>
            <a:r>
              <a:rPr lang="en-GB" b="1" dirty="0"/>
              <a:t> </a:t>
            </a:r>
            <a:r>
              <a:rPr lang="en-US" b="1" dirty="0"/>
              <a:t>21</a:t>
            </a:r>
            <a:r>
              <a:rPr lang="en-US" b="1" baseline="30000" dirty="0"/>
              <a:t>th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new </a:t>
            </a:r>
            <a:r>
              <a:rPr lang="en-US" dirty="0" smtClean="0"/>
              <a:t>WI </a:t>
            </a:r>
            <a:r>
              <a:rPr lang="en-US" dirty="0"/>
              <a:t>on ‘enhancements to LTE operation in unlicensed spectrum’ was approved in </a:t>
            </a:r>
            <a:r>
              <a:rPr lang="en-US" dirty="0" smtClean="0"/>
              <a:t>RAN #75 and one of the objectives is “</a:t>
            </a:r>
            <a:r>
              <a:rPr lang="en-GB" dirty="0"/>
              <a:t>Study, and specify if needed, support for autonomous uplink access with Frame Structure type 3 considering solutions from the L2 latency reduction work </a:t>
            </a:r>
            <a:r>
              <a:rPr lang="en-GB" dirty="0" smtClean="0"/>
              <a:t>item”.</a:t>
            </a:r>
          </a:p>
          <a:p>
            <a:r>
              <a:rPr lang="en-GB" dirty="0"/>
              <a:t>It was identified that LAA UL can experience significant performance </a:t>
            </a:r>
            <a:r>
              <a:rPr lang="en-GB" dirty="0" smtClean="0"/>
              <a:t>degradation. </a:t>
            </a:r>
          </a:p>
          <a:p>
            <a:r>
              <a:rPr lang="en-GB" dirty="0" smtClean="0"/>
              <a:t>Two contributions submitted to RAN1#90, R1-1714099 and R1-1713307, show that the UL autonomous transmission can effectively improve the UL performance while not causing coexistence issue.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47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support </a:t>
            </a:r>
            <a:r>
              <a:rPr lang="en-US" dirty="0" smtClean="0"/>
              <a:t>of </a:t>
            </a:r>
            <a:r>
              <a:rPr lang="en-US" dirty="0"/>
              <a:t>autonomous uplink </a:t>
            </a:r>
            <a:r>
              <a:rPr lang="en-US" dirty="0" smtClean="0"/>
              <a:t>access </a:t>
            </a:r>
            <a:r>
              <a:rPr lang="en-US" dirty="0"/>
              <a:t>with frame structure type </a:t>
            </a:r>
            <a:r>
              <a:rPr lang="en-US" dirty="0" smtClean="0"/>
              <a:t>3 is specified within the scope of Release 15 </a:t>
            </a:r>
            <a:r>
              <a:rPr lang="en-US" dirty="0" err="1" smtClean="0"/>
              <a:t>FeLAA</a:t>
            </a:r>
            <a:r>
              <a:rPr lang="en-US" dirty="0" smtClean="0"/>
              <a:t> WI.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5819</TotalTime>
  <Words>157</Words>
  <Application>Microsoft Office PowerPoint</Application>
  <PresentationFormat>On-screen Show (4:3)</PresentationFormat>
  <Paragraphs>11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support of autonomous UL access  For: Decision AI: 5.2.2.3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221</cp:revision>
  <dcterms:created xsi:type="dcterms:W3CDTF">2014-11-14T08:47:07Z</dcterms:created>
  <dcterms:modified xsi:type="dcterms:W3CDTF">2017-08-22T19:58:58Z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