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7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Bit-level Channel </a:t>
            </a:r>
            <a:r>
              <a:rPr lang="en-US" dirty="0" err="1"/>
              <a:t>Interleaver</a:t>
            </a:r>
            <a:r>
              <a:rPr lang="en-US" dirty="0"/>
              <a:t> for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Samsung, LG, AT&amp;T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R1-1714789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39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P.R.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Czechia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21th – 25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6.1.4.1.4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b="1" u="sng" dirty="0"/>
              <a:t>Agreement: (RAN1#89)</a:t>
            </a:r>
            <a:endParaRPr lang="en-US" sz="3400" dirty="0"/>
          </a:p>
          <a:p>
            <a:pPr lvl="1"/>
            <a:r>
              <a:rPr lang="en-US" dirty="0"/>
              <a:t>If bit-level interleaving is applied, it should be limited to each code block individually</a:t>
            </a:r>
          </a:p>
          <a:p>
            <a:pPr lvl="0"/>
            <a:r>
              <a:rPr lang="en-US" b="1" u="sng" dirty="0"/>
              <a:t>Agreement: (RAN1#90)</a:t>
            </a:r>
            <a:endParaRPr lang="en-US" sz="3400" dirty="0"/>
          </a:p>
          <a:p>
            <a:pPr lvl="1"/>
            <a:r>
              <a:rPr lang="en-US" dirty="0"/>
              <a:t>For DL data channel, the modulated symbol stream associated with a codeword (CW) is only mapped to the allocated resource with the following order in Rel-15 NR:</a:t>
            </a:r>
          </a:p>
          <a:p>
            <a:pPr lvl="2"/>
            <a:r>
              <a:rPr lang="en-US" dirty="0"/>
              <a:t>First across layers associated with the codeword (CW), then across subcarriers (frequency) and then across OFDM symbols (time)</a:t>
            </a:r>
          </a:p>
          <a:p>
            <a:pPr lvl="2"/>
            <a:r>
              <a:rPr lang="en-US" dirty="0"/>
              <a:t>For UL data channel with CP-OFDM waveform, support the same layer mapping procedure with DL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No frequency and/or time interleaving is supported in Rel-15 NR</a:t>
            </a:r>
          </a:p>
          <a:p>
            <a:pPr lvl="1"/>
            <a:r>
              <a:rPr lang="en-US" dirty="0"/>
              <a:t>FFS for DFT-s-OFDM uplink with and without frequency hopping</a:t>
            </a:r>
          </a:p>
          <a:p>
            <a:pPr lvl="1"/>
            <a:r>
              <a:rPr lang="en-US" dirty="0"/>
              <a:t>Note that additional layer correspondence can be a separate discussion from 3 to 8 layers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For LDPC codes, bit-level channel interleaving is applied to the output of rate matcher</a:t>
            </a:r>
          </a:p>
          <a:p>
            <a:r>
              <a:rPr lang="en-US" dirty="0"/>
              <a:t>The </a:t>
            </a:r>
            <a:r>
              <a:rPr lang="en-US" dirty="0" err="1"/>
              <a:t>interleaver</a:t>
            </a:r>
            <a:r>
              <a:rPr lang="en-US" dirty="0"/>
              <a:t> is a rectangular </a:t>
            </a:r>
            <a:r>
              <a:rPr lang="en-US" dirty="0" err="1"/>
              <a:t>interleaver</a:t>
            </a:r>
            <a:endParaRPr lang="en-US" dirty="0"/>
          </a:p>
          <a:p>
            <a:pPr marL="0" indent="0">
              <a:buNone/>
            </a:pP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4514</TotalTime>
  <Words>195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Bit-level Channel Interleaver for LDPC Codes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139</cp:revision>
  <dcterms:created xsi:type="dcterms:W3CDTF">2006-08-16T00:00:00Z</dcterms:created>
  <dcterms:modified xsi:type="dcterms:W3CDTF">2017-08-24T13:44:35Z</dcterms:modified>
</cp:coreProperties>
</file>