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feng Wang" initials="XW" lastIdx="1" clrIdx="0">
    <p:extLst>
      <p:ext uri="{19B8F6BF-5375-455C-9EA6-DF929625EA0E}">
        <p15:presenceInfo xmlns:p15="http://schemas.microsoft.com/office/powerpoint/2012/main" userId="S-1-5-21-945540591-4024260831-3861152641-4331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62" d="100"/>
          <a:sy n="62" d="100"/>
        </p:scale>
        <p:origin x="11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1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1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8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3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97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2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9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8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5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7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D9058-2B9A-4841-95D4-B9B036DD135B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9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75" y="3297058"/>
            <a:ext cx="12178146" cy="1338263"/>
          </a:xfrm>
        </p:spPr>
        <p:txBody>
          <a:bodyPr>
            <a:normAutofit fontScale="90000"/>
          </a:bodyPr>
          <a:lstStyle/>
          <a:p>
            <a:r>
              <a:rPr lang="en-US" sz="4600" dirty="0"/>
              <a:t>WF on Piggybacked SR</a:t>
            </a:r>
            <a:br>
              <a:rPr lang="en-US" sz="4600" dirty="0"/>
            </a:br>
            <a:br>
              <a:rPr lang="en-US" sz="2700" dirty="0"/>
            </a:br>
            <a:r>
              <a:rPr lang="en-US" sz="2700" dirty="0"/>
              <a:t>Qualcomm,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" y="260648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90		                                                                                                             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714759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err="1">
                <a:latin typeface="Times New Roman" pitchFamily="18" charset="0"/>
                <a:cs typeface="Times New Roman" pitchFamily="18" charset="0"/>
              </a:rPr>
              <a:t>Prague,Czech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21st– 25th, Aug.,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5.2.7.1.1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6011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85"/>
            <a:ext cx="10515600" cy="1244008"/>
          </a:xfrm>
        </p:spPr>
        <p:txBody>
          <a:bodyPr/>
          <a:lstStyle/>
          <a:p>
            <a:pPr algn="ctr"/>
            <a:r>
              <a:rPr lang="en-US" dirty="0"/>
              <a:t>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7172"/>
            <a:ext cx="10357884" cy="487979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i="1" u="sng" kern="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89bis Agreements:</a:t>
            </a:r>
            <a:endParaRPr lang="en-US" sz="3200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1"/>
            <a:r>
              <a:rPr lang="en-GB" dirty="0"/>
              <a:t>Piggybacked SR with HARQ-ACK is chosen between the</a:t>
            </a:r>
            <a:r>
              <a:rPr lang="en-US" dirty="0"/>
              <a:t> following options, with evaluations encouraged at RAN1#90:</a:t>
            </a:r>
            <a:endParaRPr lang="en-US" sz="2800" dirty="0"/>
          </a:p>
          <a:p>
            <a:pPr lvl="2"/>
            <a:r>
              <a:rPr lang="en-US" dirty="0"/>
              <a:t>Option 1: QPSK-based constellation</a:t>
            </a:r>
            <a:endParaRPr lang="en-US" sz="2400" dirty="0"/>
          </a:p>
          <a:p>
            <a:pPr lvl="2"/>
            <a:r>
              <a:rPr lang="en-US" dirty="0"/>
              <a:t>Option 3: Cover code/Orthogonal sequence on ACK/NACK data symbols and/or DM-RS symbols</a:t>
            </a:r>
            <a:endParaRPr lang="en-US" sz="2400" dirty="0"/>
          </a:p>
          <a:p>
            <a:r>
              <a:rPr lang="en-US" sz="2200" dirty="0"/>
              <a:t>Options 1 and 3 have the same PAPR, same as original Ack/</a:t>
            </a:r>
            <a:r>
              <a:rPr lang="en-US" sz="2200" dirty="0" err="1"/>
              <a:t>Nack</a:t>
            </a:r>
            <a:r>
              <a:rPr lang="en-US" sz="2200" dirty="0"/>
              <a:t>, and the same performance as shown by all simulations results provided.</a:t>
            </a:r>
          </a:p>
          <a:p>
            <a:r>
              <a:rPr lang="en-US" sz="2200" dirty="0"/>
              <a:t>Option 1 is simpler in implementation, e.g. only 1 instead of 2 cross-correlator at the receiver, and allows a simple solution for improved </a:t>
            </a:r>
            <a:r>
              <a:rPr lang="en-US" sz="2200" dirty="0" err="1"/>
              <a:t>Nack</a:t>
            </a:r>
            <a:r>
              <a:rPr lang="en-US" sz="2200" dirty="0"/>
              <a:t> to Ack error rate.</a:t>
            </a:r>
          </a:p>
          <a:p>
            <a:r>
              <a:rPr lang="en-US" sz="2200" dirty="0"/>
              <a:t>Both solution will lead to increased </a:t>
            </a:r>
            <a:r>
              <a:rPr lang="en-US" sz="2200" dirty="0" err="1"/>
              <a:t>Nack</a:t>
            </a:r>
            <a:r>
              <a:rPr lang="en-US" sz="2200" dirty="0"/>
              <a:t> to Ack error probability, although still smaller than the DTX to signal error probability. This could be  a concern.</a:t>
            </a:r>
          </a:p>
        </p:txBody>
      </p:sp>
    </p:spTree>
    <p:extLst>
      <p:ext uri="{BB962C8B-B14F-4D97-AF65-F5344CB8AC3E}">
        <p14:creationId xmlns:p14="http://schemas.microsoft.com/office/powerpoint/2010/main" val="127959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85"/>
            <a:ext cx="10515600" cy="1244008"/>
          </a:xfrm>
        </p:spPr>
        <p:txBody>
          <a:bodyPr/>
          <a:lstStyle/>
          <a:p>
            <a:pPr algn="ctr"/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7172"/>
            <a:ext cx="10357884" cy="4879791"/>
          </a:xfrm>
        </p:spPr>
        <p:txBody>
          <a:bodyPr>
            <a:normAutofit/>
          </a:bodyPr>
          <a:lstStyle/>
          <a:p>
            <a:r>
              <a:rPr lang="en-US" b="1" dirty="0"/>
              <a:t>Support piggybacked SR with HARQ-ACK with the following addition to NPUSCH format 2:</a:t>
            </a:r>
            <a:endParaRPr lang="en-US" dirty="0"/>
          </a:p>
          <a:p>
            <a:pPr lvl="1"/>
            <a:r>
              <a:rPr lang="en-US" b="1" dirty="0"/>
              <a:t>when SR is to be sent with Ack/</a:t>
            </a:r>
            <a:r>
              <a:rPr lang="en-US" b="1" dirty="0" err="1"/>
              <a:t>Nack</a:t>
            </a:r>
            <a:r>
              <a:rPr lang="en-US" b="1" dirty="0"/>
              <a:t>, the BPSK-mapped Ack/</a:t>
            </a:r>
            <a:r>
              <a:rPr lang="en-US" b="1" dirty="0" err="1"/>
              <a:t>Nack</a:t>
            </a:r>
            <a:r>
              <a:rPr lang="en-US" b="1" dirty="0"/>
              <a:t> data symbols are rotated by an angle a.</a:t>
            </a:r>
            <a:endParaRPr lang="en-US" dirty="0"/>
          </a:p>
          <a:p>
            <a:pPr lvl="1"/>
            <a:r>
              <a:rPr lang="en-US" b="1" dirty="0"/>
              <a:t>FFS a=90</a:t>
            </a:r>
            <a:r>
              <a:rPr lang="en-US" b="1" baseline="30000" dirty="0"/>
              <a:t>0</a:t>
            </a:r>
            <a:r>
              <a:rPr lang="en-US" b="1" dirty="0"/>
              <a:t>, a smaller value,  or to be signaled by the network.</a:t>
            </a:r>
          </a:p>
          <a:p>
            <a:pPr lvl="1"/>
            <a:endParaRPr lang="en-US" b="1" dirty="0"/>
          </a:p>
          <a:p>
            <a:r>
              <a:rPr lang="en-US" b="1" dirty="0"/>
              <a:t>Send an LS to RAN2 to ask the following</a:t>
            </a:r>
          </a:p>
          <a:p>
            <a:pPr lvl="2"/>
            <a:r>
              <a:rPr lang="en-US" b="1" dirty="0"/>
              <a:t>Whether is 2% DTX missed detection rate is acceptable</a:t>
            </a:r>
          </a:p>
          <a:p>
            <a:pPr lvl="2"/>
            <a:r>
              <a:rPr lang="en-US" b="1" dirty="0"/>
              <a:t>Whether is 1% error detection rate of Ack when a </a:t>
            </a:r>
            <a:r>
              <a:rPr lang="en-US" b="1" dirty="0" err="1"/>
              <a:t>Nck</a:t>
            </a:r>
            <a:r>
              <a:rPr lang="en-US" b="1" dirty="0"/>
              <a:t> is transmitted with SR is acceptable and if not what’s the required </a:t>
            </a:r>
            <a:r>
              <a:rPr lang="en-US" b="1" dirty="0" err="1"/>
              <a:t>Nck</a:t>
            </a:r>
            <a:r>
              <a:rPr lang="en-US" b="1" dirty="0"/>
              <a:t> to Ack error rate.</a:t>
            </a:r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267877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259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맑은 고딕</vt:lpstr>
      <vt:lpstr>MS Mincho</vt:lpstr>
      <vt:lpstr>ＭＳ Ｐゴシック</vt:lpstr>
      <vt:lpstr>SimSun</vt:lpstr>
      <vt:lpstr>Arial</vt:lpstr>
      <vt:lpstr>Calibri</vt:lpstr>
      <vt:lpstr>Calibri Light</vt:lpstr>
      <vt:lpstr>Times</vt:lpstr>
      <vt:lpstr>Times New Roman</vt:lpstr>
      <vt:lpstr>Office Theme</vt:lpstr>
      <vt:lpstr>WF on Piggybacked SR  Qualcomm, …</vt:lpstr>
      <vt:lpstr>Background </vt:lpstr>
      <vt:lpstr>Proposals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Scheduling Request Collection in RACH Slot</dc:title>
  <dc:creator>Islam, Nazmul</dc:creator>
  <cp:lastModifiedBy>Xiao feng Wang</cp:lastModifiedBy>
  <cp:revision>48</cp:revision>
  <dcterms:created xsi:type="dcterms:W3CDTF">2017-02-12T10:40:17Z</dcterms:created>
  <dcterms:modified xsi:type="dcterms:W3CDTF">2017-08-24T12:46:12Z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