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471" y="2018853"/>
            <a:ext cx="11025058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</a:t>
            </a:r>
            <a:r>
              <a:rPr lang="en-US" altLang="zh-CN" dirty="0" smtClean="0"/>
              <a:t>forward on further details of Cat. 3 solution for NPRACH cell range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75510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R1-1714751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5.2.7.3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79142" y="1544064"/>
            <a:ext cx="9748234" cy="453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 smtClean="0"/>
              <a:t>In RAN1#89, it was agreed that:</a:t>
            </a:r>
          </a:p>
          <a:p>
            <a:pPr lvl="0"/>
            <a:r>
              <a:rPr lang="en-US" altLang="zh-CN" sz="2400" i="1" dirty="0" smtClean="0"/>
              <a:t>To support of cell range of at least 100 km, FFS between:</a:t>
            </a:r>
            <a:endParaRPr lang="zh-CN" altLang="zh-CN" sz="2400" i="1" dirty="0" smtClean="0"/>
          </a:p>
          <a:p>
            <a:pPr lvl="2"/>
            <a:r>
              <a:rPr lang="en-US" altLang="zh-CN" i="1" dirty="0" smtClean="0"/>
              <a:t>Cat 1: Rel-13 NPRACH</a:t>
            </a:r>
            <a:endParaRPr lang="zh-CN" altLang="zh-CN" i="1" dirty="0" smtClean="0"/>
          </a:p>
          <a:p>
            <a:pPr lvl="2"/>
            <a:r>
              <a:rPr lang="en-US" altLang="zh-CN" i="1" dirty="0" smtClean="0"/>
              <a:t>Cat 2: Sharing the same NPRACH resources as Rel-13 NPRACH formats, with symbol or symbol-group level scrambling; maintaining feasibility of FFT processing and </a:t>
            </a:r>
            <a:r>
              <a:rPr lang="en-US" altLang="zh-CN" i="1" dirty="0" err="1" smtClean="0"/>
              <a:t>orthogonality</a:t>
            </a:r>
            <a:r>
              <a:rPr lang="en-US" altLang="zh-CN" i="1" dirty="0" smtClean="0"/>
              <a:t> of preambles on different tones</a:t>
            </a:r>
            <a:endParaRPr lang="zh-CN" altLang="zh-CN" i="1" dirty="0" smtClean="0"/>
          </a:p>
          <a:p>
            <a:pPr lvl="2"/>
            <a:r>
              <a:rPr lang="en-US" altLang="zh-CN" i="1" dirty="0" smtClean="0"/>
              <a:t>CP length FFS between same as or longer than Rel-13 formats</a:t>
            </a:r>
            <a:endParaRPr lang="zh-CN" altLang="zh-CN" i="1" dirty="0" smtClean="0"/>
          </a:p>
          <a:p>
            <a:pPr lvl="2"/>
            <a:r>
              <a:rPr lang="en-US" altLang="zh-CN" i="1" dirty="0" smtClean="0"/>
              <a:t>Cat 3: New NPRACH numerology with CP length FFS between same as or longer than Rel-13 formats</a:t>
            </a:r>
            <a:endParaRPr lang="zh-CN" altLang="zh-CN" i="1" dirty="0" smtClean="0"/>
          </a:p>
          <a:p>
            <a:pPr lvl="3"/>
            <a:r>
              <a:rPr lang="en-US" altLang="zh-CN" sz="1600" i="1" dirty="0" smtClean="0"/>
              <a:t>Option A: 1.25 kHz subcarrier spacing with minimum hop distance of 1.25 kHz</a:t>
            </a:r>
            <a:endParaRPr lang="zh-CN" altLang="zh-CN" sz="1600" i="1" dirty="0" smtClean="0"/>
          </a:p>
          <a:p>
            <a:pPr lvl="3"/>
            <a:r>
              <a:rPr lang="en-US" altLang="zh-CN" sz="1600" i="1" dirty="0" smtClean="0"/>
              <a:t>Option B: 3.75 kHz subcarrier spacing with minimum hop distance 1.25 kHz</a:t>
            </a:r>
            <a:endParaRPr lang="zh-CN" altLang="zh-CN" sz="1600" i="1" dirty="0" smtClean="0"/>
          </a:p>
          <a:p>
            <a:pPr lvl="3"/>
            <a:r>
              <a:rPr lang="en-US" altLang="zh-CN" sz="1600" i="1" dirty="0" smtClean="0"/>
              <a:t>Option C: 3.75 kHz subcarrier spacing with minimum hop distance 3.75 kHz with new hopping pattern</a:t>
            </a:r>
            <a:endParaRPr lang="zh-CN" altLang="zh-CN" sz="1100" i="1" dirty="0" smtClean="0"/>
          </a:p>
          <a:p>
            <a:pPr lvl="2"/>
            <a:r>
              <a:rPr lang="en-US" altLang="zh-CN" i="1" dirty="0" smtClean="0"/>
              <a:t>Combinations of Category 2 and Category 3 solutions are not precluded.</a:t>
            </a:r>
            <a:endParaRPr lang="zh-CN" altLang="zh-CN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GB" altLang="zh-CN" dirty="0" smtClean="0"/>
              <a:t>For further consideration of Category 3 solutions for NPRACH cell range enhancement, the new numerology in Category 3 is based on:</a:t>
            </a:r>
          </a:p>
          <a:p>
            <a:pPr lvl="1"/>
            <a:r>
              <a:rPr lang="en-GB" altLang="zh-CN" dirty="0" smtClean="0"/>
              <a:t>1.25 kHz subcarrier spacing with minimum hop distance of 1.25 kHz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CP length is 800us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Other details are FFS.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228</Words>
  <Application>Microsoft Office PowerPoint</Application>
  <PresentationFormat>自定义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further details of Cat. 3 solution for NPRACH cell range enhancement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105</cp:revision>
  <dcterms:created xsi:type="dcterms:W3CDTF">2016-03-23T22:01:47Z</dcterms:created>
  <dcterms:modified xsi:type="dcterms:W3CDTF">2017-08-23T07:27:21Z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(3)cam3bSmwgLfvQ05cLpqeWwXo17jWVio9R/3J9APMPsqoG+rFAy00Pn8thVN2/1KI0TJbV4C9
AWHFJSvTDh0sLl+LfpkAmkZEDsTAREwoOw+tzgPANw+5vlelIE0v1pz1IB206uvsvSlX+uTa
1RwcdUySrpExTSkd8i6UkeoVC3Q2GgyK+8lHy8JfxW4yMvYyxbS2aD+oXyJJyyrYVhkRQH7+
nny9yGaZQft3Yxegwg</vt:lpwstr>
  </property>
  <property fmtid="{D5CDD505-2E9C-101B-9397-08002B2CF9AE}" pid="3" name="_2015_ms_pID_7253431">
    <vt:lpwstr>PChJRILswy6mjMUuCI2uvoEmstTzCyGGHAXWPGekyMQMsNSb0gWE5k
MgyYfstvPgwAudlX4RzlY4kLsLafZlAaHwK8X9uB0CnsKrLBl/1cM42F9KBniWA2pl7vgBLz
An4O3PeOMh2M1K2VqrZhIeJ6Lb1/ZrkwKnGA15qftBheyKj0SJc2Xo1oLR8mZibhMI+a46rH
f5v9sQyZQU1D7i1EeSUV0NN5w5bTNEFU4sXY</vt:lpwstr>
  </property>
  <property fmtid="{D5CDD505-2E9C-101B-9397-08002B2CF9AE}" pid="4" name="_2015_ms_pID_7253432">
    <vt:lpwstr>BVjCLEUvt9zgRCA2sBMj7RFXT5orvN1BgkZ1
bbq/ZMTD2C1nXrr0gMdHBK8V6OBia5E/6NPuDjYii+Tt7OPeA3Q=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1503467549</vt:lpwstr>
  </property>
</Properties>
</file>