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3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332890" cy="2387600"/>
          </a:xfrm>
        </p:spPr>
        <p:txBody>
          <a:bodyPr>
            <a:normAutofit fontScale="90000"/>
          </a:bodyPr>
          <a:lstStyle/>
          <a:p>
            <a:r>
              <a:rPr lang="en-US" altLang="zh-CN" smtClean="0"/>
              <a:t>Way </a:t>
            </a:r>
            <a:r>
              <a:rPr lang="en-US" altLang="zh-CN" dirty="0" smtClean="0"/>
              <a:t>forward on enhancement of SIB1-NB acquisition time in NB-</a:t>
            </a:r>
            <a:r>
              <a:rPr lang="en-US" altLang="zh-CN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LGE, 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smtClean="0"/>
              <a:t>R1-1714750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976" y="4219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#90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smtClean="0"/>
              <a:t>Prague, Czech Republic, August 21~25, 2017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5.2.7.5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79142" y="1265776"/>
            <a:ext cx="9748234" cy="509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 RAN1#89,</a:t>
            </a:r>
            <a:r>
              <a:rPr kumimoji="0" lang="en-US" altLang="ja-JP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it was agreed that:</a:t>
            </a:r>
          </a:p>
          <a:p>
            <a:r>
              <a:rPr lang="en-GB" altLang="zh-CN" sz="2400" i="1" dirty="0" smtClean="0"/>
              <a:t>For reduced system acquisition time for NB-</a:t>
            </a:r>
            <a:r>
              <a:rPr lang="en-GB" altLang="zh-CN" sz="2400" i="1" dirty="0" err="1" smtClean="0"/>
              <a:t>IoT</a:t>
            </a:r>
            <a:r>
              <a:rPr lang="en-GB" altLang="zh-CN" sz="2400" i="1" dirty="0" smtClean="0"/>
              <a:t>, at least the following candidates can be considered</a:t>
            </a:r>
            <a:endParaRPr lang="zh-CN" altLang="zh-CN" sz="2400" dirty="0" smtClean="0"/>
          </a:p>
          <a:p>
            <a:pPr lvl="1" hangingPunct="0"/>
            <a:r>
              <a:rPr lang="en-GB" altLang="zh-CN" sz="2000" i="1" dirty="0" smtClean="0"/>
              <a:t>Enhancement(s) to NPSS/NSSS</a:t>
            </a:r>
            <a:endParaRPr lang="zh-CN" altLang="zh-CN" sz="2000" dirty="0" smtClean="0"/>
          </a:p>
          <a:p>
            <a:pPr lvl="1" hangingPunct="0"/>
            <a:r>
              <a:rPr lang="en-GB" altLang="zh-CN" sz="2000" i="1" dirty="0" smtClean="0"/>
              <a:t>Enhancement(s) to MIB-NB </a:t>
            </a:r>
            <a:endParaRPr lang="zh-CN" altLang="zh-CN" sz="2000" dirty="0" smtClean="0"/>
          </a:p>
          <a:p>
            <a:pPr lvl="1" hangingPunct="0"/>
            <a:r>
              <a:rPr lang="en-GB" altLang="zh-CN" sz="2000" i="1" dirty="0" smtClean="0"/>
              <a:t>SIB1-NB accumulation across multiple SIB1-NB TTIs (with or without specification impact)</a:t>
            </a:r>
            <a:endParaRPr lang="zh-CN" altLang="zh-CN" sz="2000" dirty="0" smtClean="0"/>
          </a:p>
          <a:p>
            <a:pPr lvl="1" hangingPunct="0"/>
            <a:r>
              <a:rPr lang="en-GB" altLang="zh-CN" sz="2000" i="1" dirty="0" smtClean="0"/>
              <a:t>New mechanism allowing to skip SIB1-NB and/or SI messages and/or MIB-NB reading</a:t>
            </a:r>
            <a:endParaRPr lang="zh-CN" altLang="zh-CN" sz="2000" dirty="0" smtClean="0"/>
          </a:p>
          <a:p>
            <a:pPr lvl="1" hangingPunct="0"/>
            <a:r>
              <a:rPr lang="en-GB" altLang="zh-CN" sz="2000" i="1" dirty="0" smtClean="0"/>
              <a:t>Additional SIB1-NB is transmitted on other </a:t>
            </a:r>
            <a:r>
              <a:rPr lang="en-GB" altLang="zh-CN" sz="2000" i="1" dirty="0" err="1" smtClean="0"/>
              <a:t>subframes</a:t>
            </a:r>
            <a:r>
              <a:rPr lang="en-GB" altLang="zh-CN" sz="2000" i="1" dirty="0" smtClean="0"/>
              <a:t> in addition to the existing SIB1-NB transmission</a:t>
            </a:r>
            <a:endParaRPr lang="zh-CN" altLang="zh-CN" sz="2000" dirty="0" smtClean="0"/>
          </a:p>
          <a:p>
            <a:pPr lvl="1" hangingPunct="0"/>
            <a:r>
              <a:rPr lang="en-GB" altLang="zh-CN" sz="2000" i="1" dirty="0" smtClean="0"/>
              <a:t>Use of physical signal/channel in agenda item 7.2.7.1.1 (if introduced)</a:t>
            </a:r>
            <a:endParaRPr lang="zh-CN" altLang="zh-CN" sz="2000" dirty="0" smtClean="0"/>
          </a:p>
          <a:p>
            <a:pPr lvl="1" hangingPunct="0"/>
            <a:r>
              <a:rPr lang="en-GB" altLang="zh-CN" sz="2000" i="1" dirty="0" smtClean="0"/>
              <a:t>FFS on other </a:t>
            </a:r>
            <a:r>
              <a:rPr lang="en-GB" altLang="zh-CN" sz="2000" i="1" dirty="0" err="1" smtClean="0"/>
              <a:t>SIBx</a:t>
            </a:r>
            <a:r>
              <a:rPr lang="en-GB" altLang="zh-CN" sz="2000" i="1" dirty="0" smtClean="0"/>
              <a:t>-NB</a:t>
            </a:r>
            <a:endParaRPr lang="zh-CN" altLang="zh-CN" sz="2000" dirty="0" smtClean="0"/>
          </a:p>
          <a:p>
            <a:pPr lvl="1" hangingPunct="0"/>
            <a:r>
              <a:rPr lang="en-GB" altLang="zh-CN" sz="2000" i="1" dirty="0" smtClean="0"/>
              <a:t>Details of all solutions are FFS</a:t>
            </a:r>
            <a:endParaRPr lang="zh-CN" altLang="zh-CN" sz="2000" dirty="0" smtClean="0"/>
          </a:p>
          <a:p>
            <a:pPr lvl="1" hangingPunct="0"/>
            <a:r>
              <a:rPr lang="en-GB" altLang="zh-CN" sz="2000" i="1" dirty="0" smtClean="0"/>
              <a:t>Solutions need to be backwards compatible and take care of impacts to Rel-13/Rel-14 networks</a:t>
            </a:r>
            <a:endParaRPr lang="en-US" sz="2000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r>
              <a:rPr lang="en-GB" altLang="zh-CN" dirty="0" smtClean="0"/>
              <a:t>New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(s) other than R13 existing SIB1-NB transmission are introduced to </a:t>
            </a:r>
            <a:r>
              <a:rPr lang="en-GB" altLang="zh-CN" dirty="0" err="1" smtClean="0"/>
              <a:t>densify</a:t>
            </a:r>
            <a:r>
              <a:rPr lang="en-GB" altLang="zh-CN" dirty="0" smtClean="0"/>
              <a:t> SIB1-NB transmission, FFS at least the following issues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The position of the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(s) for additional Rel-13 SIB1-NB repetitions</a:t>
            </a:r>
            <a:endParaRPr lang="zh-CN" altLang="zh-CN" strike="sngStrike" dirty="0" smtClean="0"/>
          </a:p>
          <a:p>
            <a:pPr lvl="1"/>
            <a:r>
              <a:rPr lang="en-GB" altLang="zh-CN" dirty="0" smtClean="0"/>
              <a:t>The scrambling on the new additional repetitions of SIB1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The pattern of mapping to resource elements for the additional repetition(s) (e.g., </a:t>
            </a:r>
            <a:r>
              <a:rPr lang="en-US" altLang="zh-CN" dirty="0" smtClean="0"/>
              <a:t>order of coded bits-to-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allocation)</a:t>
            </a:r>
            <a:endParaRPr lang="en-GB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209</Words>
  <Application>Microsoft Office PowerPoint</Application>
  <PresentationFormat>自定义</PresentationFormat>
  <Paragraphs>23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Way forward on enhancement of SIB1-NB acquisition time in NB-IoT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j00136779</cp:lastModifiedBy>
  <cp:revision>98</cp:revision>
  <dcterms:created xsi:type="dcterms:W3CDTF">2016-03-23T22:01:47Z</dcterms:created>
  <dcterms:modified xsi:type="dcterms:W3CDTF">2017-08-23T07:26:58Z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(3)1Nr2DYFp4O0kH0/k1t++EkxchDS8SI+poo95Pv3KN3qFRjp2URTzOTkwUOJBBnA/wRulELTx
Dvnbct8HFnY7NzgnQAaNMYoFiuhRLuEUN6g/WKWEwwwBXumL+wuyoEZvuiK9ZyB7i4LqFAJd
OrXMerUZ8z+psiMdx+54YEujZ2BaG0VMODRoPV7w+OatflATG1tTKV/1+ZqfjNwUji6Bns7B
YNrjY+/SRwvdbnmMlW</vt:lpwstr>
  </property>
  <property fmtid="{D5CDD505-2E9C-101B-9397-08002B2CF9AE}" pid="3" name="_2015_ms_pID_7253431">
    <vt:lpwstr>4YIEOkYXx7Kb413xXxk7awIOkcXrpkYVpcFbaoJalfcz+rax0WMFPL
8X70uzm+byD1HXq6zh7eV0Rl9PAvO+LzJowFDtRDvJwbv2ZvgzURaTWgHxMXuhFlQ3cDkJSw
xFXgW3uNkIz5KqAiD22q9zGyBk8R7H22WITL5OnIXoJnbzOx6duoqi4pYVcHG/B2qz+WSReD
VSsmv6wXVRwlrN35cHTdBVQT7ybEf0G0onKh</vt:lpwstr>
  </property>
  <property fmtid="{D5CDD505-2E9C-101B-9397-08002B2CF9AE}" pid="4" name="_2015_ms_pID_7253432">
    <vt:lpwstr>6LPI0xfEddz3oom7iyL+Y3ImaN1Bzog+uw9K
pvR/dkX+8mmHCPbtvZPckXANU9/T/CRI2X7rZorTq72ddozCpJE=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1503467549</vt:lpwstr>
  </property>
</Properties>
</file>