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325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81379" autoAdjust="0"/>
  </p:normalViewPr>
  <p:slideViewPr>
    <p:cSldViewPr>
      <p:cViewPr>
        <p:scale>
          <a:sx n="70" d="100"/>
          <a:sy n="70" d="100"/>
        </p:scale>
        <p:origin x="-720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 dirty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4CE79E9A-4A93-4C8D-B291-9E778054801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098" name="Notes Placeholder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4099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678DD35-4680-4367-B1B3-0FA90346F2AC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4C654DB8-765C-4C1E-A9D4-1E20F2427E06}" type="slidenum">
              <a:rPr lang="zh-CN" altLang="en-US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743A7B-6E6F-4FB4-B1D8-68E495A6384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B9E647-95CA-45A4-AC78-031E778AB9C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CF6EC-15CE-4455-8E5D-07618848D12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6E9C6C-7DD7-42DE-B27D-CD1EA2A6262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A7AA4D-8E78-46E9-A845-432FAED31D4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A6FF58-F9BC-405B-A093-1BE52718326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D96979-0B46-4BBE-8DE6-284A8ACB497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BC50D2-34C4-4ECC-B3CF-7BA09BEAD3FB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A67E8A-CFB0-4A7B-9292-1098FE1D6F9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AD9513-F530-4B8C-A540-BDDFF28A3B2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03C6A8-5EB8-43C4-A259-8940FECC170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1200" dirty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E39D53A4-8524-4C04-A00D-8EFE537615D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/>
          <p:cNvSpPr>
            <a:spLocks noGrp="1" noChangeArrowheads="1"/>
          </p:cNvSpPr>
          <p:nvPr>
            <p:ph type="ctrTitle"/>
          </p:nvPr>
        </p:nvSpPr>
        <p:spPr>
          <a:xfrm>
            <a:off x="381000" y="2438400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 smtClean="0"/>
              <a:t>WF on </a:t>
            </a:r>
            <a:r>
              <a:rPr lang="en-US" altLang="zh-CN" sz="3600" dirty="0" smtClean="0"/>
              <a:t>System information transmission for TDD NB-</a:t>
            </a:r>
            <a:r>
              <a:rPr lang="en-US" altLang="zh-CN" sz="3600" dirty="0" err="1" smtClean="0"/>
              <a:t>IoT</a:t>
            </a:r>
            <a:endParaRPr lang="en-US" altLang="en-GB" sz="3600" dirty="0" smtClean="0">
              <a:ea typeface="Malgun Gothic" pitchFamily="34" charset="-127"/>
            </a:endParaRPr>
          </a:p>
        </p:txBody>
      </p:sp>
      <p:sp>
        <p:nvSpPr>
          <p:cNvPr id="3074" name="Subtitle 2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</a:rPr>
              <a:t>ZTE ,  Ericsson,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lenovo</a:t>
            </a:r>
            <a:r>
              <a:rPr lang="en-US" altLang="zh-CN" sz="2800" dirty="0" smtClean="0">
                <a:solidFill>
                  <a:schemeClr val="tx1"/>
                </a:solidFill>
              </a:rPr>
              <a:t>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MotoM</a:t>
            </a:r>
            <a:r>
              <a:rPr lang="en-US" altLang="zh-CN" sz="2800" smtClean="0">
                <a:solidFill>
                  <a:schemeClr val="tx1"/>
                </a:solidFill>
              </a:rPr>
              <a:t>, …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5875"/>
            <a:ext cx="4572000" cy="892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GB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Meeting #90</a:t>
            </a:r>
          </a:p>
          <a:p>
            <a:pPr eaLnBrk="0" hangingPunct="0">
              <a:buFontTx/>
              <a:buNone/>
              <a:defRPr/>
            </a:pPr>
            <a:r>
              <a:rPr lang="en-US" altLang="zh-CN" sz="1600" b="1" dirty="0">
                <a:latin typeface="+mn-lt"/>
              </a:rPr>
              <a:t>Prague, </a:t>
            </a:r>
            <a:r>
              <a:rPr lang="en-US" altLang="zh-CN" sz="1600" b="1" dirty="0" err="1">
                <a:latin typeface="+mn-lt"/>
              </a:rPr>
              <a:t>Czechia</a:t>
            </a:r>
            <a:r>
              <a:rPr lang="en-US" altLang="zh-CN" sz="1600" b="1" dirty="0">
                <a:latin typeface="+mn-lt"/>
              </a:rPr>
              <a:t>, 21</a:t>
            </a:r>
            <a:r>
              <a:rPr lang="en-US" altLang="zh-CN" sz="1600" b="1" baseline="30000" dirty="0">
                <a:latin typeface="+mn-lt"/>
              </a:rPr>
              <a:t>st</a:t>
            </a:r>
            <a:r>
              <a:rPr lang="en-US" altLang="zh-CN" sz="1600" b="1" dirty="0">
                <a:latin typeface="+mn-lt"/>
              </a:rPr>
              <a:t> – 25</a:t>
            </a:r>
            <a:r>
              <a:rPr lang="en-US" altLang="zh-CN" sz="1600" b="1" baseline="30000" dirty="0">
                <a:latin typeface="+mn-lt"/>
              </a:rPr>
              <a:t>th</a:t>
            </a:r>
            <a:r>
              <a:rPr lang="en-US" altLang="zh-CN" sz="1600" b="1" dirty="0">
                <a:latin typeface="+mn-lt"/>
              </a:rPr>
              <a:t> August 2017</a:t>
            </a:r>
            <a:endParaRPr lang="zh-CN" altLang="zh-CN" sz="1600" dirty="0">
              <a:latin typeface="+mn-lt"/>
            </a:endParaRPr>
          </a:p>
          <a:p>
            <a:pPr eaLnBrk="0" hangingPunct="0">
              <a:buFontTx/>
              <a:buNone/>
              <a:defRPr/>
            </a:pPr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Agenda item </a:t>
            </a:r>
            <a:r>
              <a:rPr lang="en-US" altLang="ko-KR" b="1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5.2.7.6.1</a:t>
            </a:r>
            <a:endParaRPr lang="en-US" altLang="ko-KR" b="1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en-US" altLang="ko-KR" b="1" smtClean="0">
                <a:latin typeface="Calibri" panose="020F0502020204030204" pitchFamily="34" charset="0"/>
              </a:rPr>
              <a:t>R1-1714746</a:t>
            </a:r>
            <a:endParaRPr lang="en-US" altLang="ko-KR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제목 1"/>
          <p:cNvSpPr txBox="1"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 eaLnBrk="0" hangingPunct="0"/>
            <a:r>
              <a:rPr lang="en-US" altLang="ko-KR" sz="4000" dirty="0" smtClean="0">
                <a:latin typeface="Calibri" panose="020F0502020204030204" pitchFamily="34" charset="0"/>
              </a:rPr>
              <a:t>Proposal</a:t>
            </a:r>
            <a:endParaRPr lang="en-US" altLang="en-US" sz="4000" dirty="0">
              <a:latin typeface="Calibri" panose="020F0502020204030204" pitchFamily="34" charset="0"/>
              <a:ea typeface="Malgun Gothic" pitchFamily="34" charset="-127"/>
            </a:endParaRPr>
          </a:p>
        </p:txBody>
      </p:sp>
      <p:sp>
        <p:nvSpPr>
          <p:cNvPr id="6146" name="내용 개체 틀 2"/>
          <p:cNvSpPr txBox="1">
            <a:spLocks noChangeArrowheads="1"/>
          </p:cNvSpPr>
          <p:nvPr/>
        </p:nvSpPr>
        <p:spPr bwMode="auto">
          <a:xfrm>
            <a:off x="150813" y="1066800"/>
            <a:ext cx="8840787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lvl="1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800" dirty="0" smtClean="0"/>
              <a:t>For TDD NB-</a:t>
            </a:r>
            <a:r>
              <a:rPr lang="en-US" altLang="zh-CN" sz="2800" dirty="0" err="1" smtClean="0"/>
              <a:t>IoT</a:t>
            </a:r>
            <a:r>
              <a:rPr lang="en-US" altLang="zh-CN" sz="2800" dirty="0" smtClean="0"/>
              <a:t>,  </a:t>
            </a:r>
            <a:endParaRPr lang="en-US" altLang="zh-CN" sz="2800" dirty="0"/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ym typeface="+mn-ea"/>
              </a:rPr>
              <a:t>MIB</a:t>
            </a:r>
            <a:r>
              <a:rPr lang="en-US" altLang="zh-CN" sz="2400" dirty="0" smtClean="0">
                <a:sym typeface="宋体" panose="02010600030101010101" pitchFamily="2" charset="-122"/>
              </a:rPr>
              <a:t>-NB can be </a:t>
            </a:r>
            <a:r>
              <a:rPr lang="en-US" altLang="zh-CN" sz="2400" dirty="0"/>
              <a:t>transmitted on </a:t>
            </a:r>
            <a:r>
              <a:rPr lang="en-US" altLang="zh-CN" sz="2400" dirty="0" smtClean="0"/>
              <a:t>different carrier from </a:t>
            </a:r>
            <a:r>
              <a:rPr lang="en-US" altLang="zh-CN" sz="2400" dirty="0" smtClean="0">
                <a:sym typeface="+mn-ea"/>
              </a:rPr>
              <a:t>NPSS/NSSS.</a:t>
            </a:r>
            <a:endParaRPr lang="en-US" altLang="zh-CN" sz="2400" dirty="0"/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ym typeface="宋体" panose="02010600030101010101" pitchFamily="2" charset="-122"/>
              </a:rPr>
              <a:t>SIB1-NB can be </a:t>
            </a:r>
            <a:r>
              <a:rPr lang="en-US" altLang="zh-CN" sz="2400" dirty="0" smtClean="0"/>
              <a:t>transmitted on different carrier from </a:t>
            </a:r>
            <a:r>
              <a:rPr lang="en-US" altLang="zh-CN" sz="2400" dirty="0" smtClean="0">
                <a:sym typeface="+mn-ea"/>
              </a:rPr>
              <a:t>MIB-NB.</a:t>
            </a:r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For TDD NB-</a:t>
            </a:r>
            <a:r>
              <a:rPr lang="en-US" altLang="zh-CN" sz="2400" dirty="0" err="1" smtClean="0"/>
              <a:t>IoT</a:t>
            </a:r>
            <a:r>
              <a:rPr lang="en-US" altLang="zh-CN" sz="2400" dirty="0" smtClean="0"/>
              <a:t>, </a:t>
            </a:r>
            <a:r>
              <a:rPr lang="en-US" altLang="zh-CN" sz="2400" dirty="0" smtClean="0">
                <a:sym typeface="+mn-ea"/>
              </a:rPr>
              <a:t>SI messages can be transmitted  on non-anchor carrier.</a:t>
            </a:r>
            <a:endParaRPr lang="en-US" altLang="zh-CN" sz="2000" dirty="0" smtClean="0"/>
          </a:p>
          <a:p>
            <a:pPr marL="800100" lvl="2" indent="-342900" eaLnBrk="0" hangingPunct="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1081</TotalTime>
  <Words>77</Words>
  <Application>Microsoft Office PowerPoint</Application>
  <PresentationFormat>全屏显示(4:3)</PresentationFormat>
  <Paragraphs>13</Paragraphs>
  <Slides>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System information transmission for TDD NB-IoT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ZTE</cp:lastModifiedBy>
  <cp:revision>1589</cp:revision>
  <dcterms:created xsi:type="dcterms:W3CDTF">2010-05-12T23:28:00Z</dcterms:created>
  <dcterms:modified xsi:type="dcterms:W3CDTF">2017-08-22T07:43:32Z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  <property fmtid="{D5CDD505-2E9C-101B-9397-08002B2CF9AE}" pid="3" name="KSOProductBuildVer">
    <vt:lpwstr>2052-10.8.0.6206</vt:lpwstr>
  </property>
</Properties>
</file>