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614" r:id="rId2"/>
    <p:sldId id="618" r:id="rId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578" y="13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support for 64-QAM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#90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                    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R1-1714737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21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– 25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Aug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83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5.2.3.2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is specified for the radio layer to recognize whether or not the use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ko-KR" altLang="en-US" sz="200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64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QAM is allowed for each message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transmission.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smtClean="0">
                <a:latin typeface="Calibri" panose="020F0502020204030204" pitchFamily="34" charset="0"/>
                <a:cs typeface="Times New Roman" panose="02020603050405020304" pitchFamily="18" charset="0"/>
              </a:rPr>
              <a:t>Details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FFS, e.g., whether PPPP can be a criterion</a:t>
            </a:r>
            <a:endParaRPr lang="ko-KR" altLang="ko-KR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23471</TotalTime>
  <Words>58</Words>
  <Application>Microsoft Office PowerPoint</Application>
  <PresentationFormat>화면 슬라이드 쇼(4:3)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support for 64-QAM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1903</cp:revision>
  <dcterms:created xsi:type="dcterms:W3CDTF">2011-09-26T04:10:00Z</dcterms:created>
  <dcterms:modified xsi:type="dcterms:W3CDTF">2017-08-22T09:26:30Z</dcterms:modified>
</cp:coreProperties>
</file>