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94" d="100"/>
          <a:sy n="94" d="100"/>
        </p:scale>
        <p:origin x="1229" y="77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SL feedback information for FeD2D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Intel,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ZTE,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Sony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#90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R1-1714732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21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– 25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Aug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4805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5.2.9.2.3.4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 RAN1#89, the following agreements were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made with regard to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feedback aspect for FeD2D:</a:t>
            </a:r>
          </a:p>
          <a:p>
            <a:pPr lvl="1" algn="just" fontAlgn="base"/>
            <a:r>
              <a:rPr lang="en-US" altLang="ko-KR" b="1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Time-frequency </a:t>
            </a: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resource specific SL-RSSI measurement/report are supported in FeD2D</a:t>
            </a:r>
            <a:r>
              <a:rPr lang="en-US" altLang="ko-KR" b="1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ko-KR" altLang="ko-KR" b="1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Support SD-RSRP/SL-RSSI measurement report between UE and 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eNB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(e.g., for 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eNB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scheduling mode).</a:t>
            </a:r>
          </a:p>
          <a:p>
            <a:pPr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Support SL-RSRP/SL-RSSI measurement report between relay UE and remote UE</a:t>
            </a:r>
          </a:p>
          <a:p>
            <a:pPr lvl="1" algn="just" fontAlgn="base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whether SL-RSRP is based on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DM-RS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of discovery or another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channel (e.g., PSSCH/PSCCH)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23600</TotalTime>
  <Words>100</Words>
  <Application>Microsoft Office PowerPoint</Application>
  <PresentationFormat>화면 슬라이드 쇼(4:3)</PresentationFormat>
  <Paragraphs>13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SL feedback information for FeD2D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김명섭/선임연구원〉차세대표준(연)ACS팀(myoungseob81.kim@lge.com)</cp:lastModifiedBy>
  <cp:revision>1887</cp:revision>
  <dcterms:created xsi:type="dcterms:W3CDTF">2011-09-26T04:10:00Z</dcterms:created>
  <dcterms:modified xsi:type="dcterms:W3CDTF">2017-08-22T09:04:30Z</dcterms:modified>
</cp:coreProperties>
</file>