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customXml/itemProps4.xml" ContentType="application/vnd.openxmlformats-officedocument.customXml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9"/>
  </p:notesMasterIdLst>
  <p:sldIdLst>
    <p:sldId id="271" r:id="rId6"/>
    <p:sldId id="278" r:id="rId7"/>
    <p:sldId id="28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7"/>
  </p:normalViewPr>
  <p:slideViewPr>
    <p:cSldViewPr>
      <p:cViewPr>
        <p:scale>
          <a:sx n="75" d="100"/>
          <a:sy n="75" d="100"/>
        </p:scale>
        <p:origin x="-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2ABB9-8046-0144-B7AA-711169A91DAF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1EB76-384C-D24D-8DF8-65BA5246F3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1EB76-384C-D24D-8DF8-65BA5246F32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575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388" y="2130425"/>
            <a:ext cx="8278812" cy="1470025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QCL and PDSCH RE Mapping</a:t>
            </a:r>
            <a:br>
              <a:rPr lang="en-US" dirty="0" smtClean="0"/>
            </a:br>
            <a:r>
              <a:rPr lang="en-US" dirty="0" smtClean="0"/>
              <a:t>for NC-JT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ZTE..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4959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/>
              <a:t>R1-1714730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24370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spcBef>
                <a:spcPts val="800"/>
              </a:spcBef>
              <a:buNone/>
            </a:pPr>
            <a:r>
              <a:rPr lang="en-GB" sz="1800" b="1" dirty="0"/>
              <a:t>3GPP TSG RAN WG1 Meeting </a:t>
            </a:r>
            <a:r>
              <a:rPr lang="en-GB" sz="1800" b="1" dirty="0" smtClean="0"/>
              <a:t>#90</a:t>
            </a:r>
            <a:endParaRPr lang="en-US" sz="1800" b="1" dirty="0"/>
          </a:p>
          <a:p>
            <a:pPr>
              <a:spcBef>
                <a:spcPts val="800"/>
              </a:spcBef>
              <a:buNone/>
            </a:pPr>
            <a:r>
              <a:rPr lang="en-US" sz="1800" b="1" dirty="0" smtClean="0"/>
              <a:t>Prague, Czechia 21st </a:t>
            </a:r>
            <a:r>
              <a:rPr lang="en-US" sz="1800" b="1" dirty="0"/>
              <a:t>– </a:t>
            </a:r>
            <a:r>
              <a:rPr lang="en-US" sz="1800" b="1" dirty="0" smtClean="0"/>
              <a:t>25th August 2017</a:t>
            </a:r>
            <a:endParaRPr lang="en-US" sz="1800" b="1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/>
              <a:t>Agenda item </a:t>
            </a:r>
            <a:r>
              <a:rPr lang="en-US" altLang="ja-JP" sz="1800" b="1" dirty="0" smtClean="0"/>
              <a:t>5.2.4.1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xmlns="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r>
              <a:rPr lang="en-GB" sz="2200" dirty="0" smtClean="0"/>
              <a:t>In RAN1#89, the following agreements have been achieved on QCL and PDSCH RE Mapping:</a:t>
            </a:r>
          </a:p>
          <a:p>
            <a:pPr lvl="1"/>
            <a:r>
              <a:rPr lang="en-US" altLang="zh-CN" sz="1500" dirty="0" smtClean="0">
                <a:solidFill>
                  <a:srgbClr val="FF0000"/>
                </a:solidFill>
                <a:latin typeface="Times" pitchFamily="18" charset="0"/>
              </a:rPr>
              <a:t>FFS</a:t>
            </a:r>
            <a:r>
              <a:rPr lang="en-US" altLang="zh-CN" sz="1500" dirty="0" smtClean="0">
                <a:latin typeface="Times" pitchFamily="18" charset="0"/>
              </a:rPr>
              <a:t> additional support of n</a:t>
            </a:r>
            <a:r>
              <a:rPr lang="en-GB" altLang="zh-CN" sz="1500" dirty="0" smtClean="0">
                <a:latin typeface="Times" pitchFamily="18" charset="0"/>
              </a:rPr>
              <a:t>on overlapping RA from different CWs taking into account the following issues:</a:t>
            </a:r>
            <a:endParaRPr lang="zh-CN" altLang="zh-CN" sz="1500" dirty="0" smtClean="0">
              <a:latin typeface="Times" pitchFamily="18" charset="0"/>
            </a:endParaRPr>
          </a:p>
          <a:p>
            <a:pPr lvl="2"/>
            <a:r>
              <a:rPr lang="en-GB" altLang="zh-CN" sz="1500" dirty="0" smtClean="0">
                <a:latin typeface="Times" pitchFamily="18" charset="0"/>
              </a:rPr>
              <a:t>Performance of </a:t>
            </a:r>
            <a:r>
              <a:rPr lang="en-US" altLang="zh-CN" sz="1500" dirty="0" smtClean="0">
                <a:latin typeface="Times" pitchFamily="18" charset="0"/>
              </a:rPr>
              <a:t>n</a:t>
            </a:r>
            <a:r>
              <a:rPr lang="en-GB" altLang="zh-CN" sz="1500" dirty="0" smtClean="0">
                <a:latin typeface="Times" pitchFamily="18" charset="0"/>
              </a:rPr>
              <a:t>on overlapping RA comparing to the existing CoMP schemes</a:t>
            </a:r>
            <a:endParaRPr lang="zh-CN" altLang="zh-CN" sz="1500" dirty="0" smtClean="0">
              <a:latin typeface="Times" pitchFamily="18" charset="0"/>
            </a:endParaRPr>
          </a:p>
          <a:p>
            <a:pPr lvl="2"/>
            <a:r>
              <a:rPr lang="en-GB" altLang="zh-CN" sz="1500" dirty="0" smtClean="0">
                <a:latin typeface="Times" pitchFamily="18" charset="0"/>
              </a:rPr>
              <a:t>DCI payload</a:t>
            </a:r>
            <a:endParaRPr lang="zh-CN" altLang="zh-CN" sz="1500" dirty="0" smtClean="0">
              <a:latin typeface="Times" pitchFamily="18" charset="0"/>
            </a:endParaRPr>
          </a:p>
          <a:p>
            <a:pPr lvl="1"/>
            <a:r>
              <a:rPr lang="en-GB" altLang="zh-CN" sz="1500" dirty="0" smtClean="0">
                <a:latin typeface="Times" pitchFamily="18" charset="0"/>
              </a:rPr>
              <a:t>The existing PDSCH-RE-</a:t>
            </a:r>
            <a:r>
              <a:rPr lang="en-GB" altLang="zh-CN" sz="1500" dirty="0" err="1" smtClean="0">
                <a:latin typeface="Times" pitchFamily="18" charset="0"/>
              </a:rPr>
              <a:t>MappingQCL</a:t>
            </a:r>
            <a:r>
              <a:rPr lang="en-GB" altLang="zh-CN" sz="1500" dirty="0" smtClean="0">
                <a:latin typeface="Times" pitchFamily="18" charset="0"/>
              </a:rPr>
              <a:t> is extended by allowing configuration of the 2nd set of following parameters</a:t>
            </a:r>
            <a:endParaRPr lang="zh-CN" altLang="zh-CN" sz="1500" dirty="0" smtClean="0">
              <a:latin typeface="Times" pitchFamily="18" charset="0"/>
            </a:endParaRPr>
          </a:p>
          <a:p>
            <a:pPr lvl="2"/>
            <a:r>
              <a:rPr lang="en-GB" altLang="zh-CN" sz="1500" dirty="0" smtClean="0">
                <a:latin typeface="Times" pitchFamily="18" charset="0"/>
              </a:rPr>
              <a:t>CRS port number</a:t>
            </a:r>
            <a:endParaRPr lang="zh-CN" altLang="zh-CN" sz="1500" dirty="0" smtClean="0">
              <a:latin typeface="Times" pitchFamily="18" charset="0"/>
            </a:endParaRPr>
          </a:p>
          <a:p>
            <a:pPr lvl="2"/>
            <a:r>
              <a:rPr lang="en-US" altLang="zh-CN" sz="1500" dirty="0" smtClean="0">
                <a:latin typeface="Times" pitchFamily="18" charset="0"/>
              </a:rPr>
              <a:t>CRS shift</a:t>
            </a:r>
            <a:endParaRPr lang="zh-CN" altLang="zh-CN" sz="1500" dirty="0" smtClean="0">
              <a:latin typeface="Times" pitchFamily="18" charset="0"/>
            </a:endParaRPr>
          </a:p>
          <a:p>
            <a:pPr lvl="2"/>
            <a:r>
              <a:rPr lang="en-US" altLang="zh-CN" sz="1500" dirty="0" smtClean="0">
                <a:latin typeface="Times" pitchFamily="18" charset="0"/>
              </a:rPr>
              <a:t>MBSFN configuration </a:t>
            </a:r>
            <a:endParaRPr lang="zh-CN" altLang="zh-CN" sz="1500" dirty="0" smtClean="0">
              <a:latin typeface="Times" pitchFamily="18" charset="0"/>
            </a:endParaRPr>
          </a:p>
          <a:p>
            <a:pPr lvl="2"/>
            <a:r>
              <a:rPr lang="en-US" altLang="zh-CN" sz="1500" dirty="0" smtClean="0">
                <a:latin typeface="Times" pitchFamily="18" charset="0"/>
              </a:rPr>
              <a:t>ID of ZP CSI-RS ID</a:t>
            </a:r>
            <a:endParaRPr lang="zh-CN" altLang="zh-CN" sz="1500" dirty="0" smtClean="0">
              <a:latin typeface="Times" pitchFamily="18" charset="0"/>
            </a:endParaRPr>
          </a:p>
          <a:p>
            <a:pPr lvl="2"/>
            <a:r>
              <a:rPr lang="en-US" altLang="zh-CN" sz="1500" dirty="0" smtClean="0">
                <a:latin typeface="Times" pitchFamily="18" charset="0"/>
              </a:rPr>
              <a:t>ID NZP CSI-RS for QCL </a:t>
            </a:r>
            <a:endParaRPr lang="zh-CN" altLang="zh-CN" sz="1500" dirty="0" smtClean="0">
              <a:latin typeface="Times" pitchFamily="18" charset="0"/>
            </a:endParaRPr>
          </a:p>
          <a:p>
            <a:pPr lvl="1"/>
            <a:r>
              <a:rPr lang="en-US" altLang="zh-CN" sz="1500" dirty="0" smtClean="0">
                <a:latin typeface="Times" pitchFamily="18" charset="0"/>
              </a:rPr>
              <a:t>UE should assume the </a:t>
            </a:r>
            <a:r>
              <a:rPr lang="en-US" altLang="zh-CN" sz="1500" dirty="0" smtClean="0">
                <a:solidFill>
                  <a:srgbClr val="FF0000"/>
                </a:solidFill>
                <a:latin typeface="Times" pitchFamily="18" charset="0"/>
              </a:rPr>
              <a:t>same PDSCH start </a:t>
            </a:r>
            <a:r>
              <a:rPr lang="en-US" altLang="zh-CN" sz="1500" dirty="0" smtClean="0">
                <a:latin typeface="Times" pitchFamily="18" charset="0"/>
              </a:rPr>
              <a:t>for the 1st and 2nd sets</a:t>
            </a:r>
            <a:endParaRPr lang="zh-CN" altLang="zh-CN" sz="1500" dirty="0" smtClean="0">
              <a:latin typeface="Times" pitchFamily="18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1799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417638"/>
            <a:ext cx="8534400" cy="4525963"/>
          </a:xfrm>
        </p:spPr>
        <p:txBody>
          <a:bodyPr>
            <a:normAutofit/>
          </a:bodyPr>
          <a:lstStyle/>
          <a:p>
            <a:r>
              <a:rPr lang="en-GB" altLang="zh-CN" sz="2000" dirty="0" smtClean="0">
                <a:latin typeface="Times New Roman" charset="0"/>
                <a:ea typeface="Times New Roman" charset="0"/>
                <a:cs typeface="Times New Roman" charset="0"/>
              </a:rPr>
              <a:t>Non-overlapping resource allocation is supported</a:t>
            </a:r>
          </a:p>
          <a:p>
            <a:pPr lvl="1"/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RRC signalling is supported to configure independent indication </a:t>
            </a:r>
            <a:r>
              <a:rPr lang="en-GB" altLang="zh-CN" sz="1600" dirty="0">
                <a:latin typeface="Times New Roman" pitchFamily="18" charset="0"/>
                <a:cs typeface="Times New Roman" pitchFamily="18" charset="0"/>
              </a:rPr>
              <a:t>of RA corresponding to 2 CWs </a:t>
            </a:r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is supported within one RA field.  When it is configured,</a:t>
            </a:r>
          </a:p>
          <a:p>
            <a:pPr lvl="2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The scheduling granularity is twice coarser.  i.e.  The new RBG size is twice of the original RBG size.</a:t>
            </a:r>
          </a:p>
          <a:p>
            <a:pPr lvl="2"/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QCL and PDSCH RE mapping in allocated resources corresponding to CW k is done only according to the PQI parameter set of CW k, where k=1,2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 smtClean="0">
                <a:latin typeface="Times New Roman" charset="0"/>
                <a:ea typeface="Times New Roman" charset="0"/>
                <a:cs typeface="Times New Roman" charset="0"/>
              </a:rPr>
              <a:t>Align MBSFN configuration for two CWs</a:t>
            </a:r>
          </a:p>
          <a:p>
            <a:pPr marL="742950" lvl="2" indent="-342900"/>
            <a:r>
              <a:rPr lang="en-GB" altLang="zh-CN" sz="1600" dirty="0" smtClean="0">
                <a:latin typeface="Times New Roman" charset="0"/>
                <a:ea typeface="Times New Roman" charset="0"/>
                <a:cs typeface="Times New Roman" charset="0"/>
              </a:rPr>
              <a:t>UE should assume the same MBSFN configuration for 1</a:t>
            </a:r>
            <a:r>
              <a:rPr lang="en-GB" altLang="zh-CN" sz="1600" baseline="30000" dirty="0" smtClean="0">
                <a:latin typeface="Times New Roman" charset="0"/>
                <a:ea typeface="Times New Roman" charset="0"/>
                <a:cs typeface="Times New Roman" charset="0"/>
              </a:rPr>
              <a:t>st</a:t>
            </a:r>
            <a:r>
              <a:rPr lang="en-GB" altLang="zh-CN" sz="1600" dirty="0" smtClean="0">
                <a:latin typeface="Times New Roman" charset="0"/>
                <a:ea typeface="Times New Roman" charset="0"/>
                <a:cs typeface="Times New Roman" charset="0"/>
              </a:rPr>
              <a:t> and 2</a:t>
            </a:r>
            <a:r>
              <a:rPr lang="en-GB" altLang="zh-CN" sz="1600" baseline="30000" dirty="0" smtClean="0">
                <a:latin typeface="Times New Roman" charset="0"/>
                <a:ea typeface="Times New Roman" charset="0"/>
                <a:cs typeface="Times New Roman" charset="0"/>
              </a:rPr>
              <a:t>nd</a:t>
            </a:r>
            <a:r>
              <a:rPr lang="en-GB" altLang="zh-CN" sz="1600" dirty="0" smtClean="0">
                <a:latin typeface="Times New Roman" charset="0"/>
                <a:ea typeface="Times New Roman" charset="0"/>
                <a:cs typeface="Times New Roman" charset="0"/>
              </a:rPr>
              <a:t> sets of PQI parameters 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971799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c06861ca-3f08-4d07-bff7-bb15bac121f4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4757</TotalTime>
  <Words>224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QCL and PDSCH RE Mapping for NC-JT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ZTE</cp:lastModifiedBy>
  <cp:revision>333</cp:revision>
  <dcterms:created xsi:type="dcterms:W3CDTF">2006-08-16T00:00:00Z</dcterms:created>
  <dcterms:modified xsi:type="dcterms:W3CDTF">2017-08-22T06:38:22Z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6cbb4a32-68cb-44e5-a4f4-0c5cdbe5b100</vt:lpwstr>
  </property>
  <property fmtid="{D5CDD505-2E9C-101B-9397-08002B2CF9AE}" pid="6" name="CTP_TimeStamp">
    <vt:lpwstr>2017-05-15 02:09:59Z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