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59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27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Bit-Level </a:t>
            </a:r>
            <a:r>
              <a:rPr lang="en-US" dirty="0" err="1" smtClean="0"/>
              <a:t>Interleaver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CATT,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ITRI, </a:t>
            </a:r>
            <a:r>
              <a:rPr lang="en-US" dirty="0" smtClean="0">
                <a:solidFill>
                  <a:schemeClr val="tx1"/>
                </a:solidFill>
              </a:rPr>
              <a:t>Samsung,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R1-1714728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655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 21th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25th August 2017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6.1.4.1.4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81000" y="2286000"/>
            <a:ext cx="8153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sz="24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Agreement: </a:t>
            </a:r>
            <a:endParaRPr lang="en-US" sz="2400" dirty="0" smtClean="0">
              <a:latin typeface="Times"/>
              <a:ea typeface="Batang"/>
              <a:cs typeface="Times New Roman"/>
            </a:endParaRPr>
          </a:p>
          <a:p>
            <a:pPr lvl="0"/>
            <a:r>
              <a:rPr lang="en-US" sz="2400" dirty="0" smtClean="0"/>
              <a:t>If bit-level interleaving is applied, it should be limited to each code block individually</a:t>
            </a:r>
          </a:p>
          <a:p>
            <a:endParaRPr lang="en-GB" sz="2400" b="1" u="sng" dirty="0" smtClean="0"/>
          </a:p>
          <a:p>
            <a:r>
              <a:rPr lang="en-GB" sz="2400" b="1" u="sng" dirty="0" smtClean="0"/>
              <a:t>Conclusion for bit-level interleaving</a:t>
            </a:r>
            <a:r>
              <a:rPr lang="en-GB" sz="2400" dirty="0" smtClean="0"/>
              <a:t>: Revisit after the decision on modulation symbol interleaving in the MIMO session.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 smtClean="0"/>
              <a:t>appendix, we showed the gain of </a:t>
            </a:r>
            <a:r>
              <a:rPr lang="en-US" dirty="0" smtClean="0"/>
              <a:t>bit-level </a:t>
            </a:r>
            <a:r>
              <a:rPr lang="en-US" dirty="0" err="1" smtClean="0"/>
              <a:t>interleaver</a:t>
            </a:r>
            <a:r>
              <a:rPr lang="en-US" dirty="0" smtClean="0"/>
              <a:t> </a:t>
            </a:r>
            <a:r>
              <a:rPr lang="en-US" dirty="0" smtClean="0"/>
              <a:t>is independent of </a:t>
            </a:r>
            <a:r>
              <a:rPr lang="en-US" dirty="0" smtClean="0"/>
              <a:t>channel delay spread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 smtClean="0"/>
              <a:t>this meeting, [1]-[8] proposed bit-level </a:t>
            </a:r>
            <a:r>
              <a:rPr lang="en-US" dirty="0" err="1" smtClean="0"/>
              <a:t>interleavers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Some showed the gain of bit-level </a:t>
            </a:r>
            <a:r>
              <a:rPr lang="en-US" dirty="0" err="1" smtClean="0"/>
              <a:t>interleaver</a:t>
            </a:r>
            <a:r>
              <a:rPr lang="en-US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More </a:t>
            </a:r>
            <a:r>
              <a:rPr lang="en-US" dirty="0" smtClean="0"/>
              <a:t>reliable modulation bits on LDPC systematic </a:t>
            </a:r>
            <a:r>
              <a:rPr lang="en-US" dirty="0" smtClean="0"/>
              <a:t>bits to explore constellation gain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Bit-level </a:t>
            </a:r>
            <a:r>
              <a:rPr lang="en-US" dirty="0" err="1" smtClean="0"/>
              <a:t>interleaver</a:t>
            </a:r>
            <a:r>
              <a:rPr lang="en-US" dirty="0" smtClean="0"/>
              <a:t> can be directly discussed in coding session, since frequency </a:t>
            </a:r>
            <a:r>
              <a:rPr lang="en-US" dirty="0" err="1" smtClean="0"/>
              <a:t>interleaver</a:t>
            </a:r>
            <a:r>
              <a:rPr lang="en-US" dirty="0" smtClean="0"/>
              <a:t> and bit-level </a:t>
            </a:r>
            <a:r>
              <a:rPr lang="en-US" dirty="0" err="1" smtClean="0"/>
              <a:t>interleaver</a:t>
            </a:r>
            <a:r>
              <a:rPr lang="en-US" dirty="0" smtClean="0"/>
              <a:t> can be decoupled.</a:t>
            </a:r>
          </a:p>
          <a:p>
            <a:r>
              <a:rPr lang="en-US" dirty="0" smtClean="0"/>
              <a:t>Bit-level </a:t>
            </a:r>
            <a:r>
              <a:rPr lang="en-US" dirty="0" err="1" smtClean="0"/>
              <a:t>interleaver</a:t>
            </a:r>
            <a:r>
              <a:rPr lang="en-US" dirty="0" smtClean="0"/>
              <a:t> should be supported at least in high order modulation schemes.</a:t>
            </a:r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[1] R1-1712177, Interleaving for </a:t>
            </a:r>
            <a:r>
              <a:rPr lang="en-GB" sz="2400" dirty="0" err="1" smtClean="0"/>
              <a:t>eMBB</a:t>
            </a:r>
            <a:r>
              <a:rPr lang="en-GB" sz="2400" dirty="0" smtClean="0"/>
              <a:t> data, </a:t>
            </a:r>
            <a:r>
              <a:rPr lang="en-GB" sz="2400" dirty="0" err="1" smtClean="0"/>
              <a:t>Huawei</a:t>
            </a:r>
            <a:endParaRPr lang="en-GB" sz="2400" dirty="0" smtClean="0"/>
          </a:p>
          <a:p>
            <a:r>
              <a:rPr lang="en-US" sz="2400" dirty="0" smtClean="0"/>
              <a:t>[2] R1-1712431, Bit-level interleaving for NR LDPC, CATT</a:t>
            </a:r>
          </a:p>
          <a:p>
            <a:r>
              <a:rPr lang="en-GB" sz="2400" dirty="0" smtClean="0"/>
              <a:t>[3] R1-1713209, On bit-level </a:t>
            </a:r>
            <a:r>
              <a:rPr lang="en-GB" sz="2400" dirty="0" err="1" smtClean="0"/>
              <a:t>interleaver</a:t>
            </a:r>
            <a:r>
              <a:rPr lang="en-GB" sz="2400" dirty="0" smtClean="0"/>
              <a:t>, LG</a:t>
            </a:r>
          </a:p>
          <a:p>
            <a:r>
              <a:rPr lang="en-GB" sz="2400" dirty="0" smtClean="0"/>
              <a:t>[4] R1-1713230, On interleaving for LDPC code, ZTE</a:t>
            </a:r>
          </a:p>
          <a:p>
            <a:r>
              <a:rPr lang="en-US" sz="2400" dirty="0" smtClean="0"/>
              <a:t>[5] R1-1713461, Bit-level interleaving, QC</a:t>
            </a:r>
          </a:p>
          <a:p>
            <a:r>
              <a:rPr lang="en-GB" sz="2400" dirty="0" smtClean="0"/>
              <a:t>[6] R1-1713660, Bit-level </a:t>
            </a:r>
            <a:r>
              <a:rPr lang="en-GB" sz="2400" dirty="0" err="1" smtClean="0"/>
              <a:t>interleaver</a:t>
            </a:r>
            <a:r>
              <a:rPr lang="en-GB" sz="2400" dirty="0" smtClean="0"/>
              <a:t> of LDPC codes on high order modulation, Samsung</a:t>
            </a:r>
          </a:p>
          <a:p>
            <a:r>
              <a:rPr lang="en-GB" sz="2400" dirty="0" smtClean="0"/>
              <a:t>[7] R1-1713710, </a:t>
            </a:r>
            <a:r>
              <a:rPr lang="en-US" sz="2400" dirty="0" smtClean="0"/>
              <a:t>On design of bit-level </a:t>
            </a:r>
            <a:r>
              <a:rPr lang="en-US" sz="2400" dirty="0" err="1" smtClean="0"/>
              <a:t>interleaver</a:t>
            </a:r>
            <a:r>
              <a:rPr lang="en-US" sz="2400" dirty="0" smtClean="0"/>
              <a:t>, </a:t>
            </a:r>
            <a:r>
              <a:rPr lang="en-US" sz="2400" dirty="0" err="1" smtClean="0"/>
              <a:t>MediaTek</a:t>
            </a:r>
            <a:endParaRPr lang="en-US" sz="2400" dirty="0" smtClean="0"/>
          </a:p>
          <a:p>
            <a:r>
              <a:rPr lang="en-US" sz="2400" dirty="0" smtClean="0"/>
              <a:t>[8] R1-1714374, Interleaving for LDPC, Nokia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Comparison of Bit-Level </a:t>
            </a:r>
            <a:r>
              <a:rPr lang="en-US" dirty="0" err="1" smtClean="0"/>
              <a:t>Interleaver</a:t>
            </a:r>
            <a:r>
              <a:rPr lang="en-US" dirty="0" smtClean="0"/>
              <a:t> with Different Delay Spread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2514600"/>
          <a:ext cx="7543800" cy="2596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295400"/>
                <a:gridCol w="1028700"/>
                <a:gridCol w="1257300"/>
                <a:gridCol w="1257300"/>
                <a:gridCol w="1257300"/>
              </a:tblGrid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PMingLiU"/>
                        </a:rPr>
                        <a:t>Info size (bits)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Mod</a:t>
                      </a:r>
                      <a:r>
                        <a:rPr lang="en-US" sz="1800" kern="1800" baseline="0" dirty="0">
                          <a:latin typeface="+mj-lt"/>
                          <a:ea typeface="PMingLiU"/>
                        </a:rPr>
                        <a:t>ulation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CR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25ns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200ns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1600ns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6144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16QAM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1/3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 smtClean="0">
                          <a:latin typeface="+mj-lt"/>
                          <a:ea typeface="Times New Roman"/>
                        </a:rPr>
                        <a:t>Gain = 0.12 dB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0.12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0.1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6144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16QAM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2/3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0.08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0.09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0.09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Calibri" pitchFamily="34" charset="0"/>
                          <a:ea typeface="Times New Roman"/>
                        </a:rPr>
                        <a:t>6144</a:t>
                      </a:r>
                      <a:endParaRPr lang="en-US" sz="1800" kern="1800" baseline="0" dirty="0">
                        <a:latin typeface="Calibri" pitchFamily="34" charset="0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64QAM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1/3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0.36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0.36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0.27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6144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64QAM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2/3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0.16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0.21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0.13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6144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256QAM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1/3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1.1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1.05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0.94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6144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256QAM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>
                          <a:latin typeface="+mj-lt"/>
                          <a:ea typeface="Times New Roman"/>
                        </a:rPr>
                        <a:t>2/3</a:t>
                      </a:r>
                      <a:endParaRPr lang="en-US" sz="1800" kern="1800" baseline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0.45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0.43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800" baseline="0" dirty="0">
                          <a:latin typeface="+mj-lt"/>
                          <a:ea typeface="Times New Roman"/>
                        </a:rPr>
                        <a:t>0.49</a:t>
                      </a:r>
                      <a:endParaRPr lang="en-US" sz="1800" kern="1800" baseline="0" dirty="0">
                        <a:latin typeface="+mj-lt"/>
                        <a:ea typeface="SimSun"/>
                      </a:endParaRPr>
                    </a:p>
                  </a:txBody>
                  <a:tcPr marL="51422" marR="51422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48200" y="2057400"/>
            <a:ext cx="1553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TDL-B Channel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094" y="5562600"/>
            <a:ext cx="897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Gain of bit-level </a:t>
            </a:r>
            <a:r>
              <a:rPr lang="en-US" sz="2400" dirty="0" err="1" smtClean="0"/>
              <a:t>interleaver</a:t>
            </a:r>
            <a:r>
              <a:rPr lang="en-US" sz="2400" dirty="0" smtClean="0"/>
              <a:t> is independent of delay spread or channel.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4873</TotalTime>
  <Words>329</Words>
  <Application>Microsoft Office PowerPoint</Application>
  <PresentationFormat>On-screen Show (4:3)</PresentationFormat>
  <Paragraphs>74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Bit-Level Interleaver</vt:lpstr>
      <vt:lpstr>Background (1)</vt:lpstr>
      <vt:lpstr>Background (2)</vt:lpstr>
      <vt:lpstr>Proposal</vt:lpstr>
      <vt:lpstr>References</vt:lpstr>
      <vt:lpstr>Appendix</vt:lpstr>
      <vt:lpstr>Performance Comparison of Bit-Level Interleaver with Different Delay Spread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Roy Chen (陳儒雅)</dc:creator>
  <cp:lastModifiedBy>mtk04383</cp:lastModifiedBy>
  <cp:revision>33</cp:revision>
  <dcterms:created xsi:type="dcterms:W3CDTF">2006-08-16T00:00:00Z</dcterms:created>
  <dcterms:modified xsi:type="dcterms:W3CDTF">2017-08-24T08:21:04Z</dcterms:modified>
</cp:coreProperties>
</file>