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NPSS and NSSS in TDD </a:t>
            </a:r>
            <a:r>
              <a:rPr lang="en-US" dirty="0"/>
              <a:t>NB-</a:t>
            </a:r>
            <a:r>
              <a:rPr lang="en-US" dirty="0" err="1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R1-1714725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#90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Czech Republic, August 21-25, 2017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5.2.7.6.1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612311"/>
            <a:ext cx="9748234" cy="2875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RAN#76, the WID on further NB-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enhancements was updated. One of the objectives is shown as follows:</a:t>
            </a:r>
          </a:p>
          <a:p>
            <a:pPr lvl="1"/>
            <a:r>
              <a:rPr lang="en-US" altLang="zh-CN" sz="20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for TDD [RAN1, RAN2, RAN4</a:t>
            </a:r>
            <a:r>
              <a:rPr lang="en-US" altLang="zh-CN" sz="20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fontAlgn="base" hangingPunct="0"/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TDD support for in-band, guard-band, and standalone operation modes of NB-</a:t>
            </a:r>
            <a:r>
              <a:rPr lang="en-US" altLang="zh-CN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 design shall assume no UL compensation gaps are needed by UE, and strive towards a common design among the deployment modes. </a:t>
            </a:r>
          </a:p>
          <a:p>
            <a:pPr lvl="3" fontAlgn="base" hangingPunct="0"/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Relaxations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MCL and/or latency and/or capacity targets to be considered by RAN1.</a:t>
            </a:r>
          </a:p>
          <a:p>
            <a:pPr lvl="3" fontAlgn="base" hangingPunct="0"/>
            <a:r>
              <a:rPr lang="en-US" altLang="zh-CN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Baseline 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to support the same features as Rel-13 NB-</a:t>
            </a:r>
            <a:r>
              <a:rPr lang="en-US" altLang="zh-CN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additionally considering small-cells scenarios</a:t>
            </a: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1"/>
            <a:ext cx="10515600" cy="5502657"/>
          </a:xfrm>
        </p:spPr>
        <p:txBody>
          <a:bodyPr>
            <a:noAutofit/>
          </a:bodyPr>
          <a:lstStyle/>
          <a:p>
            <a:pPr marL="228600" lvl="1">
              <a:spcBef>
                <a:spcPts val="1000"/>
              </a:spcBef>
            </a:pPr>
            <a:r>
              <a:rPr lang="en-GB" altLang="zh-CN" sz="2800" dirty="0" smtClean="0"/>
              <a:t>For NPSS/NSSS transmission in TDD NB-</a:t>
            </a:r>
            <a:r>
              <a:rPr lang="en-GB" altLang="zh-CN" sz="2800" dirty="0" err="1" smtClean="0"/>
              <a:t>IoT</a:t>
            </a:r>
            <a:r>
              <a:rPr lang="en-GB" altLang="zh-CN" sz="2800" dirty="0" smtClean="0"/>
              <a:t>:</a:t>
            </a:r>
            <a:endParaRPr lang="zh-CN" altLang="zh-CN" sz="2800" dirty="0"/>
          </a:p>
          <a:p>
            <a:pPr marL="685800" lvl="2">
              <a:spcBef>
                <a:spcPts val="1000"/>
              </a:spcBef>
            </a:pP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The </a:t>
            </a:r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period of NPSS and NSSS are the same with FDD NB-</a:t>
            </a:r>
            <a:r>
              <a:rPr lang="en-US" altLang="zh-CN" sz="2400" dirty="0" err="1">
                <a:latin typeface="Calibri" pitchFamily="34" charset="0"/>
                <a:cs typeface="Calibri" pitchFamily="34" charset="0"/>
              </a:rPr>
              <a:t>IoT</a:t>
            </a: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. </a:t>
            </a:r>
          </a:p>
          <a:p>
            <a:pPr marL="685800" lvl="2">
              <a:spcBef>
                <a:spcPts val="1000"/>
              </a:spcBef>
            </a:pP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NPSS </a:t>
            </a:r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is transmitted in SF5 of every radio frame and NSSS is transmitted in SF0 of every even-numbered radio </a:t>
            </a: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frame.</a:t>
            </a:r>
          </a:p>
          <a:p>
            <a:pPr marL="685800" lvl="2">
              <a:spcBef>
                <a:spcPts val="1000"/>
              </a:spcBef>
            </a:pP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The </a:t>
            </a:r>
            <a:r>
              <a:rPr lang="en-US" altLang="zh-CN" sz="2400" dirty="0">
                <a:latin typeface="Calibri" pitchFamily="34" charset="0"/>
                <a:cs typeface="Calibri" pitchFamily="34" charset="0"/>
              </a:rPr>
              <a:t>signal design of NPSS and NSSS is the same with </a:t>
            </a: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FDD.</a:t>
            </a:r>
            <a:endParaRPr lang="zh-CN" altLang="zh-CN" sz="2400" dirty="0" smtClean="0">
              <a:latin typeface="Calibri" pitchFamily="34" charset="0"/>
              <a:cs typeface="Calibri" pitchFamily="34" charset="0"/>
            </a:endParaRPr>
          </a:p>
          <a:p>
            <a:pPr marL="685800" lvl="2">
              <a:spcBef>
                <a:spcPts val="1000"/>
              </a:spcBef>
            </a:pPr>
            <a:r>
              <a:rPr lang="en-US" altLang="zh-CN" sz="2400" dirty="0" smtClean="0">
                <a:latin typeface="Calibri" pitchFamily="34" charset="0"/>
                <a:cs typeface="Calibri" pitchFamily="34" charset="0"/>
              </a:rPr>
              <a:t>Duplex mode is indicated by different time separation between NPSS and NSSS than is used in FDD.</a:t>
            </a:r>
            <a:endParaRPr lang="en-US" altLang="zh-CN" sz="2400" dirty="0">
              <a:latin typeface="Calibri" pitchFamily="34" charset="0"/>
              <a:cs typeface="Calibri" pitchFamily="34" charset="0"/>
            </a:endParaRPr>
          </a:p>
          <a:p>
            <a:pPr marL="457200" lvl="2" indent="0">
              <a:spcBef>
                <a:spcPts val="1000"/>
              </a:spcBef>
              <a:buNone/>
            </a:pPr>
            <a:endParaRPr lang="en-US" altLang="zh-CN" sz="2400" dirty="0">
              <a:latin typeface="Calibri" pitchFamily="34" charset="0"/>
              <a:cs typeface="Calibri" pitchFamily="34" charset="0"/>
            </a:endParaRPr>
          </a:p>
          <a:p>
            <a:pPr marL="685800" lvl="2">
              <a:spcBef>
                <a:spcPts val="1000"/>
              </a:spcBef>
            </a:pPr>
            <a:endParaRPr lang="zh-CN" altLang="zh-CN" sz="2400" dirty="0">
              <a:latin typeface="Calibri" pitchFamily="34" charset="0"/>
              <a:cs typeface="Calibri" pitchFamily="34" charset="0"/>
            </a:endParaRPr>
          </a:p>
          <a:p>
            <a:endParaRPr lang="zh-CN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</TotalTime>
  <Words>207</Words>
  <Application>Microsoft Office PowerPoint</Application>
  <PresentationFormat>宽屏</PresentationFormat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Times New Roman</vt:lpstr>
      <vt:lpstr>Office Theme</vt:lpstr>
      <vt:lpstr>Way forward on NPSS and NSSS in TDD NB-IoT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lijun (CS)</cp:lastModifiedBy>
  <cp:revision>113</cp:revision>
  <dcterms:created xsi:type="dcterms:W3CDTF">2016-03-23T22:01:47Z</dcterms:created>
  <dcterms:modified xsi:type="dcterms:W3CDTF">2017-08-22T07:05:22Z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(3)VJ3//g/LBtGy90lEPhnr/QG3P+gyHm2MOPuEDtcBBA3tof3YPv0vpHe1ofPB0IQI/kYR9AAw
vYiJNKyzA9aBGI2bCVaFIGPmkPwzhUXB/mY/Q7/cDle/IFV90TXbPmmGhu1rIb9Y5TUCH/NA
WkKIOLb8iNBweRMnNXCSqP+c6rnP7zS8HQ7rV5ZTqavPmJXSyoa9gF9iYNlUTd2cLnLI48a6
6lJsnm3InUqD+bGKfJ</vt:lpwstr>
  </property>
  <property fmtid="{D5CDD505-2E9C-101B-9397-08002B2CF9AE}" pid="3" name="_2015_ms_pID_7253431">
    <vt:lpwstr>Nb9JKLsqxfoctcY1LWXUo6VqB/fuKwB6iw8ixMB4hgdXwLCwL78Y1s
Zff93m8LqN4T3UbHdiOadIYrTuE9lYysxcJgFdadc09GXgk53qIp/O9RzTuYD9XV7b6ZYuUi
hlAFE3WcTSbGNKWQ6/GHwwZ1aysUMwLCiDEi7gFiE6kA0Y18MjWp6278fa+Y8YSBaZ8dxxcr
Us4cYnW75UY6wNK7LxsqnNe++ZFD7GHhgprQ</vt:lpwstr>
  </property>
  <property fmtid="{D5CDD505-2E9C-101B-9397-08002B2CF9AE}" pid="4" name="_2015_ms_pID_7253432">
    <vt:lpwstr>pnbLCDDtawfohoQzMVS4tp4c4JN4KehTyNPf
lWRqARBjCYelx9FKT40fyShsOqi8lA==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1503382027</vt:lpwstr>
  </property>
</Properties>
</file>