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76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41" d="100"/>
          <a:sy n="41" d="100"/>
        </p:scale>
        <p:origin x="1090" y="43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8/21/2017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8/21/2017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/>
              <a:t>3GPP TSG RAN WG1 Meeting #90</a:t>
            </a:r>
            <a:r>
              <a:rPr lang="en-US" sz="2400" b="1" dirty="0" smtClean="0"/>
              <a:t>			</a:t>
            </a:r>
            <a:r>
              <a:rPr lang="en-US" sz="2400" b="1" dirty="0" smtClean="0"/>
              <a:t>R1-1714678</a:t>
            </a:r>
            <a:endParaRPr lang="en-US" sz="2400" dirty="0" smtClean="0"/>
          </a:p>
          <a:p>
            <a:r>
              <a:rPr lang="en-US" altLang="zh-CN" sz="2400" b="1" dirty="0"/>
              <a:t>Prague, Czech Republic, 21-25 August 2017</a:t>
            </a:r>
            <a:endParaRPr lang="zh-CN" altLang="zh-CN" sz="2400" dirty="0"/>
          </a:p>
          <a:p>
            <a:r>
              <a:rPr lang="en-US" altLang="zh-CN" sz="2400" b="1" dirty="0"/>
              <a:t>Agenda Item:	</a:t>
            </a:r>
            <a:r>
              <a:rPr lang="en-US" altLang="zh-CN" sz="2400" b="1" dirty="0" smtClean="0"/>
              <a:t>6.1.1.1.1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</a:t>
            </a:r>
            <a:r>
              <a:rPr lang="en-US" sz="4000" dirty="0" smtClean="0"/>
              <a:t>indication of actual transmitted </a:t>
            </a:r>
            <a:r>
              <a:rPr lang="en-US" sz="4000" dirty="0" smtClean="0"/>
              <a:t>SS </a:t>
            </a:r>
            <a:r>
              <a:rPr lang="en-US" sz="4000" dirty="0" smtClean="0"/>
              <a:t>blocks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HiSilicon, </a:t>
            </a:r>
            <a: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…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334000"/>
          </a:xfrm>
        </p:spPr>
        <p:txBody>
          <a:bodyPr>
            <a:noAutofit/>
          </a:bodyPr>
          <a:lstStyle/>
          <a:p>
            <a:pPr lvl="0"/>
            <a:r>
              <a:rPr lang="en-US" altLang="zh-CN" sz="2000" dirty="0" smtClean="0"/>
              <a:t>In RAN1 #88bis, it was agreed that</a:t>
            </a:r>
          </a:p>
          <a:p>
            <a:pPr lvl="1"/>
            <a:r>
              <a:rPr lang="en-US" altLang="zh-CN" sz="1600" dirty="0" smtClean="0"/>
              <a:t>The following methods are considered for the indication of which of the nominal SS blocks in SS burst sets that are actually transmitted:</a:t>
            </a:r>
            <a:endParaRPr lang="zh-CN" altLang="zh-CN" sz="1600" dirty="0" smtClean="0"/>
          </a:p>
          <a:p>
            <a:pPr lvl="2"/>
            <a:r>
              <a:rPr lang="zh-CN" altLang="zh-CN" sz="1600" dirty="0" smtClean="0"/>
              <a:t>PBCH</a:t>
            </a:r>
          </a:p>
          <a:p>
            <a:pPr lvl="2"/>
            <a:r>
              <a:rPr lang="en-US" altLang="zh-CN" sz="1600" dirty="0" smtClean="0"/>
              <a:t>Remaining minimum system information</a:t>
            </a:r>
            <a:endParaRPr lang="zh-CN" altLang="zh-CN" sz="1600" dirty="0" smtClean="0"/>
          </a:p>
          <a:p>
            <a:pPr lvl="2"/>
            <a:r>
              <a:rPr lang="en-US" altLang="zh-CN" sz="1600" dirty="0" smtClean="0"/>
              <a:t>Other SI</a:t>
            </a:r>
            <a:endParaRPr lang="zh-CN" altLang="zh-CN" sz="1600" dirty="0" smtClean="0"/>
          </a:p>
          <a:p>
            <a:pPr lvl="2"/>
            <a:r>
              <a:rPr lang="en-US" altLang="zh-CN" sz="1600" dirty="0" smtClean="0"/>
              <a:t>dedicated signaling</a:t>
            </a:r>
            <a:endParaRPr lang="zh-CN" altLang="zh-CN" sz="1600" dirty="0" smtClean="0"/>
          </a:p>
          <a:p>
            <a:pPr lvl="2"/>
            <a:r>
              <a:rPr lang="en-US" altLang="zh-CN" sz="1600" dirty="0" smtClean="0"/>
              <a:t>Other methods are not precluded </a:t>
            </a:r>
            <a:endParaRPr lang="zh-CN" altLang="zh-CN" sz="1600" dirty="0" smtClean="0"/>
          </a:p>
          <a:p>
            <a:pPr lvl="1"/>
            <a:r>
              <a:rPr lang="zh-CN" altLang="zh-CN" sz="1600" dirty="0" smtClean="0"/>
              <a:t>Consider flexibility and signaling overhead.</a:t>
            </a:r>
          </a:p>
          <a:p>
            <a:pPr lvl="1"/>
            <a:r>
              <a:rPr lang="en-US" altLang="zh-CN" sz="1600" dirty="0" smtClean="0"/>
              <a:t>Note that nominal SS block is the possible SS block time location</a:t>
            </a:r>
            <a:endParaRPr lang="zh-CN" altLang="zh-CN" sz="1600" dirty="0" smtClean="0"/>
          </a:p>
          <a:p>
            <a:pPr lvl="1"/>
            <a:r>
              <a:rPr lang="zh-CN" altLang="zh-CN" sz="1600" dirty="0" smtClean="0"/>
              <a:t>Note that the number and positions of the nominally transmitted SS blocks in an SS burst set is predefined.</a:t>
            </a:r>
            <a:endParaRPr lang="en-US" altLang="zh-CN" sz="1600" dirty="0" smtClean="0"/>
          </a:p>
          <a:p>
            <a:pPr lvl="1"/>
            <a:endParaRPr lang="en-US" altLang="zh-CN" sz="1600" dirty="0" smtClean="0"/>
          </a:p>
          <a:p>
            <a:r>
              <a:rPr lang="en-US" altLang="zh-CN" sz="2000" dirty="0" smtClean="0"/>
              <a:t>In RAN1 #89 it was agreed that the actual transmitted SS blocks may be carried in NR-MIB as follows: </a:t>
            </a:r>
            <a:endParaRPr lang="en-US" altLang="zh-CN" sz="1600" dirty="0" smtClean="0"/>
          </a:p>
          <a:p>
            <a:pPr lvl="1"/>
            <a:r>
              <a:rPr lang="en-US" altLang="zh-CN" sz="1600" i="1" dirty="0" smtClean="0"/>
              <a:t>Following contents are carried in NR-MIB</a:t>
            </a:r>
            <a:endParaRPr lang="zh-CN" altLang="zh-CN" sz="1600" dirty="0" smtClean="0"/>
          </a:p>
          <a:p>
            <a:pPr lvl="2"/>
            <a:r>
              <a:rPr lang="en-US" altLang="zh-CN" sz="1600" i="1" dirty="0" smtClean="0"/>
              <a:t> [Information on actual transmitted SS block(s): [0 - x] bits]</a:t>
            </a:r>
          </a:p>
          <a:p>
            <a:pPr lvl="0"/>
            <a:endParaRPr lang="zh-CN" altLang="zh-CN" sz="1800" dirty="0" smtClean="0"/>
          </a:p>
          <a:p>
            <a:pPr lvl="1"/>
            <a:endParaRPr lang="zh-CN" altLang="zh-CN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7852" y="1447800"/>
            <a:ext cx="8229600" cy="4800600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UE assumes that the same set of SS blocks are transmitted actually within all SS bursts.</a:t>
            </a:r>
          </a:p>
          <a:p>
            <a:r>
              <a:rPr lang="en-US" sz="2400" dirty="0" smtClean="0"/>
              <a:t>NR supports two-step indication of actual transmitted SS blocks</a:t>
            </a:r>
          </a:p>
          <a:p>
            <a:pPr lvl="1"/>
            <a:r>
              <a:rPr lang="en-US" sz="1800" dirty="0" smtClean="0"/>
              <a:t>Step-1: Indication of actual transmitted SS bursts, </a:t>
            </a:r>
            <a:r>
              <a:rPr lang="en-US" sz="1800" dirty="0" err="1" smtClean="0"/>
              <a:t>signalled</a:t>
            </a:r>
            <a:r>
              <a:rPr lang="en-US" sz="1800" dirty="0" smtClean="0"/>
              <a:t> through a bitmap </a:t>
            </a:r>
          </a:p>
          <a:p>
            <a:pPr lvl="1"/>
            <a:r>
              <a:rPr lang="en-US" sz="1800" dirty="0" smtClean="0"/>
              <a:t>Step-2: Indication of actual transmitted SS blocks within each SS burst, </a:t>
            </a:r>
            <a:r>
              <a:rPr lang="en-US" sz="1800" dirty="0" err="1" smtClean="0"/>
              <a:t>signalled</a:t>
            </a:r>
            <a:r>
              <a:rPr lang="en-US" sz="1800" dirty="0" smtClean="0"/>
              <a:t> through another bitmap.</a:t>
            </a:r>
          </a:p>
        </p:txBody>
      </p:sp>
    </p:spTree>
    <p:extLst>
      <p:ext uri="{BB962C8B-B14F-4D97-AF65-F5344CB8AC3E}">
        <p14:creationId xmlns:p14="http://schemas.microsoft.com/office/powerpoint/2010/main" val="13971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5032</TotalTime>
  <Words>207</Words>
  <Application>Microsoft Office PowerPoint</Application>
  <PresentationFormat>On-screen Show (4:3)</PresentationFormat>
  <Paragraphs>25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ＭＳ Ｐゴシック</vt:lpstr>
      <vt:lpstr>宋体</vt:lpstr>
      <vt:lpstr>Arial</vt:lpstr>
      <vt:lpstr>Calibri</vt:lpstr>
      <vt:lpstr>Office Theme</vt:lpstr>
      <vt:lpstr>PowerPoint Presentation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Yuanpu;Liu Jin</dc:creator>
  <cp:lastModifiedBy>Keyvan Zarifi</cp:lastModifiedBy>
  <cp:revision>749</cp:revision>
  <dcterms:created xsi:type="dcterms:W3CDTF">2016-03-24T01:14:08Z</dcterms:created>
  <dcterms:modified xsi:type="dcterms:W3CDTF">2017-08-21T16:28:17Z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(3)+36UyX55yQkpbnbScdiUusEW8oQ79IPycPYcHk4DcYGhOOFxanKCYZ6agynmorWssWOBqFZD
BrdKR2RePBRdqfdeBUlKTwUU1eyWaiOsXhx1QGfUgMSR6xclmhzXYWo63IdduvjAT411JCXy
H7ZWZqglFV/ceYcb3EZJBDLYCpKu8PBXrLqFV0ucBWHPW1Yb0OMxwxuC+51gr6eaNp7vLA2n
DNrj1q6nzlhhgceHDs</vt:lpwstr>
  </property>
  <property fmtid="{D5CDD505-2E9C-101B-9397-08002B2CF9AE}" pid="9" name="_2015_ms_pID_7253431">
    <vt:lpwstr>nnE0WXh0bznUUP3IfJAYHxGLaXCJcHfPaDrxTzmcav24ou6miO50HC
EwtmsWB3bi8mHYJVWDYOeH0SvQ83u2ezygZeC00dunAQ1CGJenB8FFnhD/Sbodu5GxcuoljB
aUzOY91db/l1fwG1FGgwcEc5NHdN+O2+MsJ/hT+/LupjR9WtXfAMmjGzQRo5FaK1HlMar+YR
PWfBfYb/dVLpzAjOUhabxpy11newlkbaLHVP</vt:lpwstr>
  </property>
  <property fmtid="{D5CDD505-2E9C-101B-9397-08002B2CF9AE}" pid="10" name="_2015_ms_pID_7253432">
    <vt:lpwstr>KddbygaHoZPrg9NstZZIWLrGiD8DxHqYyg4k
W+G6gjMwYjrD2+O/SgqTS+Di1ZSjdTPBfhKxb18xzm2w4reeORg=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1503332476</vt:lpwstr>
  </property>
</Properties>
</file>