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6" r:id="rId5"/>
    <p:sldId id="290" r:id="rId6"/>
    <p:sldId id="291" r:id="rId7"/>
    <p:sldId id="28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IS/OOS for RLM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7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#90</a:t>
            </a:r>
            <a:endParaRPr lang="en-US" altLang="ja-JP" dirty="0" smtClean="0"/>
          </a:p>
          <a:p>
            <a:r>
              <a:rPr lang="en-US" altLang="ja-JP" smtClean="0"/>
              <a:t>Prague, Czechia, 21</a:t>
            </a:r>
            <a:r>
              <a:rPr lang="en-US" altLang="ja-JP" baseline="30000" smtClean="0"/>
              <a:t>st</a:t>
            </a:r>
            <a:r>
              <a:rPr lang="en-US" altLang="ja-JP" smtClean="0"/>
              <a:t> -25</a:t>
            </a:r>
            <a:r>
              <a:rPr lang="en-US" altLang="ja-JP" baseline="30000" smtClean="0"/>
              <a:t>th </a:t>
            </a:r>
            <a:r>
              <a:rPr lang="en-US" altLang="ja-JP" smtClean="0"/>
              <a:t> August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6.1.1.5.3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R1-1714674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 (RLM)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u="sng" smtClean="0"/>
              <a:t>Agreement (RAN1#89):</a:t>
            </a:r>
            <a:endParaRPr lang="en-US" sz="1800" smtClean="0"/>
          </a:p>
          <a:p>
            <a:pPr lvl="0"/>
            <a:r>
              <a:rPr lang="en-US" sz="1800" smtClean="0"/>
              <a:t>IS and OOS indications are based on SINR-like metric (e.g., hypothetical PDCCH BLER) as in LTE</a:t>
            </a:r>
          </a:p>
          <a:p>
            <a:pPr lvl="1"/>
            <a:r>
              <a:rPr lang="en-US" sz="1800" smtClean="0"/>
              <a:t>SINR-like metric as in LTE represents whether or not UE can receive PDCCH</a:t>
            </a:r>
          </a:p>
          <a:p>
            <a:pPr lvl="1"/>
            <a:r>
              <a:rPr lang="en-US" sz="1800" smtClean="0"/>
              <a:t>FFS: PDCCH in U-SS and/or PDCCH in C-SS</a:t>
            </a:r>
          </a:p>
          <a:p>
            <a:pPr lvl="0"/>
            <a:r>
              <a:rPr lang="en-US" sz="1800" smtClean="0"/>
              <a:t>RS used to derive SINR-like metric is down selected from following options</a:t>
            </a:r>
          </a:p>
          <a:p>
            <a:pPr lvl="1"/>
            <a:r>
              <a:rPr lang="en-US" sz="1800" smtClean="0"/>
              <a:t>Opt.1: CSI-RS</a:t>
            </a:r>
          </a:p>
          <a:p>
            <a:pPr lvl="1"/>
            <a:r>
              <a:rPr lang="en-US" sz="1800" smtClean="0"/>
              <a:t>Opt.2: DMRS for NR-PDCCH in C-SS</a:t>
            </a:r>
          </a:p>
          <a:p>
            <a:pPr lvl="1"/>
            <a:r>
              <a:rPr lang="en-US" sz="1800" smtClean="0"/>
              <a:t>Opt.3: DMRS for NR-PBCH</a:t>
            </a:r>
          </a:p>
          <a:p>
            <a:pPr lvl="1"/>
            <a:r>
              <a:rPr lang="en-US" sz="1800" smtClean="0"/>
              <a:t>Opt.4: NR-SSS</a:t>
            </a:r>
          </a:p>
          <a:p>
            <a:pPr lvl="1"/>
            <a:r>
              <a:rPr lang="en-US" sz="1800" smtClean="0"/>
              <a:t>Opt.5: RS for time/frequency tracking (if separate RS from above is defined for time/frequency tracking)</a:t>
            </a:r>
          </a:p>
          <a:p>
            <a:pPr lvl="1"/>
            <a:r>
              <a:rPr lang="en-US" sz="1800" smtClean="0"/>
              <a:t>FFS: how many options are used</a:t>
            </a:r>
          </a:p>
          <a:p>
            <a:pPr lvl="0"/>
            <a:r>
              <a:rPr lang="en-US" sz="1800" smtClean="0"/>
              <a:t>RAN1 assumes that single IS or OOS is indicated per reporting instance regardless number of beams available in cell. RAN1 has not concluded whether IS/OOS indications for RLF are per cell or not.</a:t>
            </a:r>
          </a:p>
          <a:p>
            <a:pPr lvl="0"/>
            <a:r>
              <a:rPr lang="en-US" sz="1800" smtClean="0"/>
              <a:t>RAN1 plans to provide at least periodic IS/OOS indications.</a:t>
            </a:r>
          </a:p>
          <a:p>
            <a:r>
              <a:rPr lang="en-US" sz="1800" smtClean="0"/>
              <a:t>FFS: possibility of additional aperiodic IS indication e.g., based on beam failure recovery mechanism.</a:t>
            </a:r>
            <a:endParaRPr lang="sv-SE" sz="18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 (RLM)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 NR_AH#2):</a:t>
            </a:r>
            <a:endParaRPr lang="en-US" sz="2000" smtClean="0"/>
          </a:p>
          <a:p>
            <a:pPr lvl="0"/>
            <a:r>
              <a:rPr lang="en-US" sz="2000" smtClean="0"/>
              <a:t>The RS used for RLM should have following properties </a:t>
            </a:r>
          </a:p>
          <a:p>
            <a:pPr lvl="1"/>
            <a:r>
              <a:rPr lang="en-US" sz="2000" smtClean="0"/>
              <a:t>Periodic transmission with short enough periodicity</a:t>
            </a:r>
          </a:p>
          <a:p>
            <a:pPr lvl="1"/>
            <a:r>
              <a:rPr lang="en-US" sz="2000" smtClean="0"/>
              <a:t>Wideband transmission relative to bandwidth of active bandwidth part</a:t>
            </a:r>
          </a:p>
          <a:p>
            <a:pPr lvl="1"/>
            <a:r>
              <a:rPr lang="en-US" sz="2000" smtClean="0"/>
              <a:t>Supporting both single beam and multi-beam operations</a:t>
            </a:r>
          </a:p>
          <a:p>
            <a:pPr lvl="1"/>
            <a:r>
              <a:rPr lang="en-US" sz="2000" smtClean="0"/>
              <a:t>Representing control channel quality</a:t>
            </a:r>
          </a:p>
          <a:p>
            <a:pPr lvl="0"/>
            <a:r>
              <a:rPr lang="en-US" sz="2000" smtClean="0"/>
              <a:t>Both CSI-RS based RLM and SS block based RLM are supported</a:t>
            </a:r>
          </a:p>
          <a:p>
            <a:pPr lvl="1"/>
            <a:r>
              <a:rPr lang="en-US" sz="2000" smtClean="0"/>
              <a:t>FFS: whether or not only a single type of RS is configured to UE for RLM at a time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 (RAN2)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u="sng" smtClean="0"/>
              <a:t>Agreement (RAN2#97bis):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1: For connected mode, UE declares RLF upon timer expiry due to DL OOS detection, random access procedure failure detection, and RLC failure detection.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FFS whether maximum ARQ retransmission is only criteria for  RLC failure (needs to be discussed in common UP/CP session). 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2: In NR RLM procedure, physical layer performs out of sync / in sync indication and RRC declares RLF. 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3: For RLF purposes, RAN2 preference is that the in sync / out of sync indication should be a per cell indication, and we aim for a single procedure for both multi-beam and single beam operation.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 (RLM)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u="sng" smtClean="0"/>
              <a:t>Agreement (RAN1#90):</a:t>
            </a:r>
            <a:endParaRPr lang="en-US" sz="2400" smtClean="0"/>
          </a:p>
          <a:p>
            <a:pPr lvl="0"/>
            <a:r>
              <a:rPr lang="en-GB" sz="2400" smtClean="0"/>
              <a:t>NR supports RLM on PCell and PSCell only</a:t>
            </a:r>
            <a:endParaRPr lang="en-US" sz="2400" smtClean="0"/>
          </a:p>
          <a:p>
            <a:pPr lvl="0"/>
            <a:r>
              <a:rPr lang="en-GB" sz="2400" smtClean="0"/>
              <a:t>For RLM, NR supports to configure a single type of RS for a CORESET for a UE at a time</a:t>
            </a:r>
            <a:endParaRPr lang="en-US" sz="2400" smtClean="0"/>
          </a:p>
          <a:p>
            <a:pPr lvl="1"/>
            <a:r>
              <a:rPr lang="en-GB" sz="2000" smtClean="0"/>
              <a:t>FFS on interference measurement resource for each RS type</a:t>
            </a:r>
            <a:endParaRPr lang="en-US" sz="2000" smtClean="0"/>
          </a:p>
          <a:p>
            <a:pPr lvl="0"/>
            <a:r>
              <a:rPr lang="en-GB" sz="2400" smtClean="0"/>
              <a:t>Signal and interference measurements for a given CORESET may be performed by using same RX beam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 </a:t>
            </a:r>
            <a:endParaRPr lang="en-US" sz="2400" smtClean="0"/>
          </a:p>
          <a:p>
            <a:pPr>
              <a:buNone/>
            </a:pPr>
            <a:r>
              <a:rPr lang="en-GB" sz="2400" smtClean="0"/>
              <a:t>Continue offline discussion until Tuesday – Hiroki (DOCOMO) </a:t>
            </a:r>
            <a:endParaRPr lang="en-US" sz="2400" smtClean="0"/>
          </a:p>
          <a:p>
            <a:pPr lvl="0"/>
            <a:r>
              <a:rPr lang="en-GB" sz="2400" smtClean="0"/>
              <a:t>FFS whether NR defines Q_in and Q_out thresholds per CORESET</a:t>
            </a:r>
            <a:endParaRPr lang="en-US" sz="2400" smtClean="0"/>
          </a:p>
          <a:p>
            <a:pPr lvl="0"/>
            <a:r>
              <a:rPr lang="en-GB" sz="2400" smtClean="0"/>
              <a:t>FFS whether different RS types can be configured to different CORESETs for RLM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 (Beam recovery)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b="1" u="sng" smtClean="0"/>
              <a:t>Offline proposal (RAN1#90):</a:t>
            </a:r>
            <a:endParaRPr lang="en-US" sz="1800" smtClean="0"/>
          </a:p>
          <a:p>
            <a:r>
              <a:rPr lang="en-GB" sz="1800" smtClean="0"/>
              <a:t>By reviewing RAN1#90 contributions, two high-level alternatives are summarized.</a:t>
            </a:r>
            <a:endParaRPr lang="en-US" sz="1800" smtClean="0"/>
          </a:p>
          <a:p>
            <a:pPr marL="914400" lvl="1" indent="-457200">
              <a:buFont typeface="+mj-lt"/>
              <a:buAutoNum type="arabicPeriod"/>
            </a:pPr>
            <a:r>
              <a:rPr lang="en-GB" sz="1800" smtClean="0"/>
              <a:t>Beam failure is declared when </a:t>
            </a:r>
            <a:r>
              <a:rPr lang="en-GB" sz="1800" b="1" smtClean="0"/>
              <a:t>all</a:t>
            </a:r>
            <a:r>
              <a:rPr lang="en-GB" sz="1800" smtClean="0"/>
              <a:t> serving control channel fail.</a:t>
            </a:r>
            <a:endParaRPr lang="en-US" sz="1800" smtClean="0"/>
          </a:p>
          <a:p>
            <a:pPr marL="914400" lvl="1" indent="-457200">
              <a:buFont typeface="+mj-lt"/>
              <a:buAutoNum type="arabicPeriod"/>
            </a:pPr>
            <a:r>
              <a:rPr lang="en-GB" sz="1800" smtClean="0"/>
              <a:t>Beam failure can be declared when </a:t>
            </a:r>
            <a:r>
              <a:rPr lang="en-GB" sz="1800" b="1" smtClean="0"/>
              <a:t>a subset</a:t>
            </a:r>
            <a:r>
              <a:rPr lang="en-GB" sz="1800" smtClean="0"/>
              <a:t> of serving control channel fail. The subset can be configurable.</a:t>
            </a:r>
            <a:endParaRPr lang="en-US" sz="1800" smtClean="0"/>
          </a:p>
          <a:p>
            <a:r>
              <a:rPr lang="en-GB" sz="1800" b="1" smtClean="0"/>
              <a:t>Proposal</a:t>
            </a:r>
            <a:r>
              <a:rPr lang="en-GB" sz="1800" smtClean="0"/>
              <a:t>: down-select between alternative 1 and alternative 2</a:t>
            </a:r>
          </a:p>
          <a:p>
            <a:pPr>
              <a:buNone/>
            </a:pPr>
            <a:r>
              <a:rPr lang="en-US" sz="1800" b="1" u="sng" smtClean="0"/>
              <a:t>Offline proposal (RAN1#90):</a:t>
            </a:r>
            <a:endParaRPr lang="en-GB" sz="1800" smtClean="0"/>
          </a:p>
          <a:p>
            <a:r>
              <a:rPr lang="en-GB" sz="1800" smtClean="0"/>
              <a:t>For beam failure detection, two approaches are proposed among companies.</a:t>
            </a:r>
            <a:endParaRPr lang="en-US" sz="1800" smtClean="0"/>
          </a:p>
          <a:p>
            <a:pPr marL="800100" lvl="1" indent="-342900">
              <a:buFont typeface="+mj-lt"/>
              <a:buAutoNum type="arabicPeriod"/>
            </a:pPr>
            <a:r>
              <a:rPr lang="en-GB" sz="1800" smtClean="0"/>
              <a:t>Hypothetical performance of NR-PDCCH and is evaluated based on In-Sync/Out-Of-Sync indication similar to LTE RLM</a:t>
            </a:r>
            <a:endParaRPr lang="en-US" sz="1800" smtClean="0"/>
          </a:p>
          <a:p>
            <a:pPr lvl="2"/>
            <a:r>
              <a:rPr lang="en-GB" sz="1800" smtClean="0"/>
              <a:t>Proposing companies include at least: Ericsson, Sharp, CMCC, CATT</a:t>
            </a:r>
            <a:endParaRPr lang="en-US" sz="1800" smtClean="0"/>
          </a:p>
          <a:p>
            <a:pPr marL="800100" lvl="1" indent="-342900">
              <a:buFont typeface="+mj-lt"/>
              <a:buAutoNum type="arabicPeriod"/>
            </a:pPr>
            <a:r>
              <a:rPr lang="en-GB" sz="1800" smtClean="0"/>
              <a:t>L1-RSRP based, and configurable parameters on e.g., threshold and an evaluation time window are applied for evaluation</a:t>
            </a:r>
            <a:endParaRPr lang="en-US" sz="1800" smtClean="0"/>
          </a:p>
          <a:p>
            <a:pPr lvl="2"/>
            <a:r>
              <a:rPr lang="en-GB" sz="1800" smtClean="0"/>
              <a:t>Proposing companies include at least: HW, Samsung, QC, MTK, Lenovo, MotoMobility, </a:t>
            </a:r>
            <a:endParaRPr lang="en-US" sz="1800" smtClean="0"/>
          </a:p>
          <a:p>
            <a:r>
              <a:rPr lang="en-GB" sz="1800" b="1" smtClean="0"/>
              <a:t>Proposal</a:t>
            </a:r>
            <a:r>
              <a:rPr lang="en-GB" sz="1800" smtClean="0"/>
              <a:t>: down-select between hypothetical PDCCH performance and L1-RSRP as quality measure.</a:t>
            </a:r>
            <a:endParaRPr lang="en-US" sz="1800" smtClean="0"/>
          </a:p>
          <a:p>
            <a:pPr>
              <a:buNone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1600" smtClean="0"/>
              <a:t>If a UE is configured to use only CSI-RS for RLM at a certain time, periodic IS/OOS are generated as follows:</a:t>
            </a:r>
          </a:p>
          <a:p>
            <a:pPr lvl="1"/>
            <a:r>
              <a:rPr lang="sv-SE" sz="1600" smtClean="0"/>
              <a:t>Periodic OOS is indicated if beam failure is declared</a:t>
            </a:r>
          </a:p>
          <a:p>
            <a:pPr lvl="2"/>
            <a:r>
              <a:rPr lang="sv-SE" sz="1600" smtClean="0"/>
              <a:t>Note: OOS is not indicated if beam recovery has occurred after the latest beam failure</a:t>
            </a:r>
          </a:p>
          <a:p>
            <a:pPr lvl="2"/>
            <a:r>
              <a:rPr lang="sv-SE" sz="1600" smtClean="0"/>
              <a:t>Note: The beam failure event is defined in the beam management agenda item</a:t>
            </a:r>
          </a:p>
          <a:p>
            <a:pPr lvl="1"/>
            <a:r>
              <a:rPr lang="sv-SE" sz="1600" smtClean="0"/>
              <a:t>Periodic IS is indicated if the link quality based on at least one CSI-RS is above a threshold</a:t>
            </a:r>
          </a:p>
          <a:p>
            <a:pPr lvl="2"/>
            <a:r>
              <a:rPr lang="sv-SE" sz="1600" smtClean="0"/>
              <a:t>The same link quality measure as for beam failure is used (e.g. hypothetical PDCCH BLER or L1-RSRP), to be decided by beam management agenda item</a:t>
            </a:r>
          </a:p>
          <a:p>
            <a:pPr lvl="2"/>
            <a:endParaRPr lang="sv-SE" sz="1600" smtClean="0"/>
          </a:p>
          <a:p>
            <a:r>
              <a:rPr lang="sv-SE" sz="1600" smtClean="0"/>
              <a:t>FFS Definition of periodic IS/OOS if a UE is configured to use only SS blocks for RLM at a certain time. May incorporate beam failure and recovery based on SS block, if agreed in beam management agenda item.</a:t>
            </a:r>
          </a:p>
          <a:p>
            <a:pPr lvl="1"/>
            <a:endParaRPr lang="sv-SE" sz="16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7994</TotalTime>
  <Words>755</Words>
  <Application>Microsoft Office PowerPoint</Application>
  <PresentationFormat>On-screen Show (4:3)</PresentationFormat>
  <Paragraphs>68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テーマ</vt:lpstr>
      <vt:lpstr>WF on IS/OOS for RLM</vt:lpstr>
      <vt:lpstr>Background (RLM)</vt:lpstr>
      <vt:lpstr>Background (RLM)</vt:lpstr>
      <vt:lpstr>Background (RAN2)</vt:lpstr>
      <vt:lpstr>Background (RLM)</vt:lpstr>
      <vt:lpstr>Background (Beam recovery)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RLM</dc:title>
  <cp:lastModifiedBy>PS</cp:lastModifiedBy>
  <cp:revision>552</cp:revision>
  <dcterms:created xsi:type="dcterms:W3CDTF">2016-04-11T23:33:51Z</dcterms:created>
  <dcterms:modified xsi:type="dcterms:W3CDTF">2017-08-22T07:50:08Z</dcterms:modified>
</cp:coreProperties>
</file>