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3" r:id="rId3"/>
    <p:sldId id="284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</a:t>
            </a:r>
            <a:r>
              <a:rPr lang="en-US" altLang="ja-JP" smtClean="0"/>
              <a:t> SS block Tx power and </a:t>
            </a:r>
            <a:br>
              <a:rPr lang="en-US" altLang="ja-JP" smtClean="0"/>
            </a:br>
            <a:r>
              <a:rPr lang="en-US" altLang="ja-JP" smtClean="0"/>
              <a:t>RA Power control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573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#90</a:t>
            </a:r>
            <a:endParaRPr lang="en-US" altLang="ja-JP" dirty="0" smtClean="0"/>
          </a:p>
          <a:p>
            <a:r>
              <a:rPr lang="en-US" altLang="ja-JP" smtClean="0"/>
              <a:t>Prague, Czechia, 21</a:t>
            </a:r>
            <a:r>
              <a:rPr lang="en-US" altLang="ja-JP" baseline="30000" smtClean="0"/>
              <a:t>st</a:t>
            </a:r>
            <a:r>
              <a:rPr lang="en-US" altLang="ja-JP" smtClean="0"/>
              <a:t> -25</a:t>
            </a:r>
            <a:r>
              <a:rPr lang="en-US" altLang="ja-JP" baseline="30000" smtClean="0"/>
              <a:t>th </a:t>
            </a:r>
            <a:r>
              <a:rPr lang="en-US" altLang="ja-JP" smtClean="0"/>
              <a:t> August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6.1.1.4.3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R1-1714672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endParaRPr lang="sv-SE" sz="2400" smtClean="0"/>
          </a:p>
          <a:p>
            <a:pPr lvl="0"/>
            <a:r>
              <a:rPr lang="sv-SE" sz="2400" smtClean="0"/>
              <a:t>An NR cell can have one or multiple TRPs</a:t>
            </a:r>
          </a:p>
          <a:p>
            <a:pPr lvl="1"/>
            <a:r>
              <a:rPr lang="sv-SE" sz="2000" smtClean="0"/>
              <a:t>Different SS blocks can be transmitted from different TRPs</a:t>
            </a:r>
          </a:p>
          <a:p>
            <a:pPr lvl="1"/>
            <a:r>
              <a:rPr lang="sv-SE" sz="2000" smtClean="0"/>
              <a:t>Different SS blocks may have different QCL assumptions</a:t>
            </a:r>
          </a:p>
          <a:p>
            <a:pPr lvl="0"/>
            <a:r>
              <a:rPr lang="sv-SE" sz="2400" smtClean="0"/>
              <a:t>Different TRPs/beams may use different transmit power, e.g. due to different maximum power, cell planning, etc.</a:t>
            </a:r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endParaRPr lang="sv-SE" sz="2400" smtClean="0"/>
          </a:p>
          <a:p>
            <a:pPr lvl="0"/>
            <a:r>
              <a:rPr lang="sv-SE" sz="2400" smtClean="0"/>
              <a:t>Different SS blocks in an SS burst set can be transmitted with different transmit power</a:t>
            </a:r>
          </a:p>
          <a:p>
            <a:r>
              <a:rPr lang="sv-SE" sz="2400" smtClean="0"/>
              <a:t>UE computes pathloss based on SS block transmit power and SS block RSRP</a:t>
            </a:r>
          </a:p>
          <a:p>
            <a:pPr lvl="0"/>
            <a:r>
              <a:rPr lang="sv-SE" sz="2400" smtClean="0"/>
              <a:t>The SS block transmit powers are indicated in RMSI</a:t>
            </a:r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7920</TotalTime>
  <Words>114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SS block Tx power and  RA Power control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Tx power and  RA Power control</dc:title>
  <cp:lastModifiedBy>PS</cp:lastModifiedBy>
  <cp:revision>549</cp:revision>
  <dcterms:created xsi:type="dcterms:W3CDTF">2016-04-11T23:33:51Z</dcterms:created>
  <dcterms:modified xsi:type="dcterms:W3CDTF">2017-08-22T06:57:56Z</dcterms:modified>
</cp:coreProperties>
</file>