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4" r:id="rId4"/>
    <p:sldId id="266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8" autoAdjust="0"/>
    <p:restoredTop sz="94660"/>
  </p:normalViewPr>
  <p:slideViewPr>
    <p:cSldViewPr>
      <p:cViewPr varScale="1">
        <p:scale>
          <a:sx n="125" d="100"/>
          <a:sy n="125" d="100"/>
        </p:scale>
        <p:origin x="-12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SS block based </a:t>
            </a:r>
            <a:r>
              <a:rPr kumimoji="1" lang="en-US" altLang="ja-JP" dirty="0" smtClean="0"/>
              <a:t>RSRQ/SINR measurements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 DOCOMO, </a:t>
            </a:r>
            <a:r>
              <a:rPr kumimoji="1" lang="en-US" altLang="ja-JP" dirty="0" smtClean="0"/>
              <a:t>Qualcomm, </a:t>
            </a:r>
            <a:r>
              <a:rPr lang="en-US" altLang="ja-JP" dirty="0" smtClean="0"/>
              <a:t>[…]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/>
              <a:t>3GPP TSG RAN </a:t>
            </a:r>
            <a:r>
              <a:rPr lang="en-GB" altLang="ja-JP" b="1" dirty="0"/>
              <a:t>WG1 Meeting #90</a:t>
            </a:r>
            <a:r>
              <a:rPr lang="en-US" altLang="ja-JP" b="1" dirty="0"/>
              <a:t>		</a:t>
            </a:r>
            <a:r>
              <a:rPr lang="ja-JP" altLang="en-US" b="1" dirty="0"/>
              <a:t>　　　　　　　　　　　　　　</a:t>
            </a:r>
            <a:r>
              <a:rPr lang="en-US" altLang="ja-JP" b="1" dirty="0" smtClean="0"/>
              <a:t>R1-17</a:t>
            </a:r>
            <a:r>
              <a:rPr lang="en-US" altLang="ja-JP" b="1" dirty="0" smtClean="0"/>
              <a:t>14669</a:t>
            </a:r>
            <a:endParaRPr lang="ja-JP" altLang="ja-JP" b="1" dirty="0"/>
          </a:p>
          <a:p>
            <a:r>
              <a:rPr lang="en-GB" altLang="ja-JP" b="1" dirty="0"/>
              <a:t>Prague, Czech Republic, </a:t>
            </a:r>
          </a:p>
          <a:p>
            <a:r>
              <a:rPr lang="en-GB" altLang="ja-JP" b="1" dirty="0"/>
              <a:t>21th – 25th August 2017</a:t>
            </a:r>
            <a:endParaRPr lang="ja-JP" altLang="ja-JP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6.1.1.5.1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56606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421088"/>
          </a:xfrm>
        </p:spPr>
        <p:txBody>
          <a:bodyPr>
            <a:noAutofit/>
          </a:bodyPr>
          <a:lstStyle/>
          <a:p>
            <a:pPr lvl="0"/>
            <a:r>
              <a:rPr lang="en-US" altLang="zh-CN" sz="2000" dirty="0"/>
              <a:t>In LTE, RSRQ is defined and supported for RRC_IDLE UEs and RRC_CONNECTED UEs for intra-frequency and inter-frequency measurement. RS-SINR is defined in Rel-13 and supported for RRC_CONNECTED UEs for intra-frequency and inter-frequency measurement. RS-SINR measurement is introduced mainly for the purpose of allowing network to better predict the achievable user throughput for multi-carrier load distribution. </a:t>
            </a:r>
          </a:p>
          <a:p>
            <a:pPr lvl="0"/>
            <a:r>
              <a:rPr lang="en-US" altLang="zh-CN" sz="2000" dirty="0"/>
              <a:t>Hence, similar as LTE, both RSRQ and SINR could be defined and supported in NR at least for sub-6GHz as they may have different usage scenarios and purposes.</a:t>
            </a:r>
          </a:p>
          <a:p>
            <a:pPr lvl="0"/>
            <a:r>
              <a:rPr lang="en-US" altLang="zh-CN" sz="2000" dirty="0"/>
              <a:t>For above 6GHz, there would be large fluctuation of interference level due to beam sweeping transmission. And thus it may be difficult to acquire accurate RSSI or interference measurement results.</a:t>
            </a:r>
            <a:endParaRPr lang="en-US" altLang="zh-CN" sz="300" dirty="0"/>
          </a:p>
        </p:txBody>
      </p:sp>
    </p:spTree>
    <p:extLst>
      <p:ext uri="{BB962C8B-B14F-4D97-AF65-F5344CB8AC3E}">
        <p14:creationId xmlns:p14="http://schemas.microsoft.com/office/powerpoint/2010/main" val="32713678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(Original)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/>
              <a:t>In NR, SS block based RSRQ </a:t>
            </a:r>
            <a:r>
              <a:rPr lang="en-US" altLang="ja-JP" sz="2400" dirty="0" smtClean="0"/>
              <a:t>is defined </a:t>
            </a:r>
            <a:r>
              <a:rPr lang="en-US" altLang="ja-JP" sz="2400" dirty="0"/>
              <a:t>at least for below 6GHz to support RRC_IDLE UEs and RRC_CONNECTED UEs for intra-frequency and inter-frequency measurement.</a:t>
            </a:r>
          </a:p>
          <a:p>
            <a:pPr lvl="1"/>
            <a:r>
              <a:rPr lang="en-US" altLang="ja-JP" sz="2000" dirty="0"/>
              <a:t>FFS the necessity of SS block based RSRQ for above 6GHz.</a:t>
            </a:r>
          </a:p>
          <a:p>
            <a:r>
              <a:rPr lang="en-US" altLang="ja-JP" sz="2400" dirty="0"/>
              <a:t>In NR, SS block based SINR </a:t>
            </a:r>
            <a:r>
              <a:rPr lang="en-US" altLang="ja-JP" sz="2400" dirty="0" smtClean="0"/>
              <a:t>is defined </a:t>
            </a:r>
            <a:r>
              <a:rPr lang="en-US" altLang="ja-JP" sz="2400" dirty="0"/>
              <a:t>at least for below 6GHz to support RRC_CONNECTED UEs for intra-frequency and inter-frequency measurement.</a:t>
            </a:r>
          </a:p>
          <a:p>
            <a:pPr lvl="1"/>
            <a:r>
              <a:rPr lang="en-US" altLang="ja-JP" sz="2000" dirty="0"/>
              <a:t>FFS the necessity of SS block based RSRQ for above 6GHz.</a:t>
            </a:r>
          </a:p>
          <a:p>
            <a:pPr lvl="1"/>
            <a:endParaRPr lang="en-US" altLang="ja-JP" sz="2000" dirty="0"/>
          </a:p>
          <a:p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2423755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Offline outcome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n-US" altLang="ja-JP" dirty="0" smtClean="0"/>
              <a:t>In </a:t>
            </a:r>
            <a:r>
              <a:rPr lang="en-US" altLang="ja-JP" dirty="0"/>
              <a:t>NR RRM measurement for L3 mobility, </a:t>
            </a:r>
            <a:endParaRPr lang="ja-JP" altLang="ja-JP" dirty="0"/>
          </a:p>
          <a:p>
            <a:pPr lvl="1"/>
            <a:r>
              <a:rPr lang="en-US" altLang="ja-JP" dirty="0"/>
              <a:t>RSRQ based on SS/PBCH block is introduced for both below-6 and above-6 GHz for UE in IDLE and CONNECTED mode</a:t>
            </a:r>
            <a:endParaRPr lang="ja-JP" altLang="ja-JP" dirty="0"/>
          </a:p>
          <a:p>
            <a:pPr lvl="1"/>
            <a:r>
              <a:rPr lang="en-US" altLang="ja-JP" dirty="0"/>
              <a:t>RSRQ based on CSI-RS for L3 mobility is introduced for both below-6 and above-6 GHz for UE in CONNECTED mode</a:t>
            </a:r>
            <a:endParaRPr lang="ja-JP" altLang="ja-JP" dirty="0"/>
          </a:p>
          <a:p>
            <a:pPr lvl="1"/>
            <a:r>
              <a:rPr lang="en-US" altLang="ja-JP" dirty="0"/>
              <a:t>RS-SINR based on SS/PBCH block is introduced for both below-6 and above-6 GHz for UE in CONNECTED mode</a:t>
            </a:r>
            <a:endParaRPr lang="ja-JP" altLang="ja-JP" dirty="0"/>
          </a:p>
          <a:p>
            <a:pPr lvl="1"/>
            <a:r>
              <a:rPr lang="en-US" altLang="ja-JP" dirty="0"/>
              <a:t>RS-SINR based on CSI-RS for L3 mobility is introduced for both below-6 and above-6 GHz for UE in CONNECTED mode</a:t>
            </a:r>
            <a:endParaRPr lang="ja-JP" altLang="ja-JP" dirty="0"/>
          </a:p>
          <a:p>
            <a:pPr lvl="1"/>
            <a:r>
              <a:rPr lang="en-US" altLang="ja-JP" dirty="0"/>
              <a:t>SS block based RSRQ/RS-SINR are at least based on SS/PBCH-RSRP, and CSI-RS based RSRQ/RS-SINR are at least based on CSI-RSRP</a:t>
            </a:r>
            <a:endParaRPr lang="ja-JP" altLang="ja-JP" dirty="0"/>
          </a:p>
          <a:p>
            <a:pPr lvl="1"/>
            <a:r>
              <a:rPr lang="en-US" altLang="ja-JP" dirty="0"/>
              <a:t>FFS: how to define RSRQ and RS-SINR, e.g.,</a:t>
            </a:r>
            <a:endParaRPr lang="ja-JP" altLang="ja-JP" dirty="0"/>
          </a:p>
          <a:p>
            <a:pPr lvl="2"/>
            <a:r>
              <a:rPr lang="en-US" altLang="ja-JP" dirty="0"/>
              <a:t>Which time/frequency resource(s) are used for RSSI/interference measurement</a:t>
            </a:r>
            <a:endParaRPr lang="ja-JP" altLang="ja-JP" dirty="0"/>
          </a:p>
          <a:p>
            <a:pPr lvl="2"/>
            <a:r>
              <a:rPr lang="en-US" altLang="ja-JP" dirty="0"/>
              <a:t>Whether/how to indicate the resource(s) for RSSI/interference measurement</a:t>
            </a:r>
            <a:endParaRPr lang="ja-JP" altLang="ja-JP" dirty="0"/>
          </a:p>
          <a:p>
            <a:pPr lvl="2"/>
            <a:r>
              <a:rPr lang="en-US" altLang="ja-JP" dirty="0"/>
              <a:t>How to treat UE RX beam for RSRQ/RS-SINR measurement</a:t>
            </a:r>
            <a:endParaRPr lang="ja-JP" altLang="ja-JP" dirty="0"/>
          </a:p>
          <a:p>
            <a:pPr lvl="1"/>
            <a:r>
              <a:rPr lang="en-US" altLang="ja-JP" dirty="0"/>
              <a:t>RAN1 strives to have common definition on RSRQ and RS-SINR for below-6 and above-6 </a:t>
            </a:r>
            <a:r>
              <a:rPr lang="en-US" altLang="ja-JP" dirty="0" smtClean="0"/>
              <a:t>GHz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37222868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</TotalTime>
  <Words>392</Words>
  <Application>Microsoft Office PowerPoint</Application>
  <PresentationFormat>画面に合わせる (4:3)</PresentationFormat>
  <Paragraphs>28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WF on SS block based RSRQ/SINR measurements</vt:lpstr>
      <vt:lpstr>Background</vt:lpstr>
      <vt:lpstr>Proposal (Original)</vt:lpstr>
      <vt:lpstr>Offline outcome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Hiroki Harada</cp:lastModifiedBy>
  <cp:revision>64</cp:revision>
  <dcterms:created xsi:type="dcterms:W3CDTF">2017-02-16T14:32:33Z</dcterms:created>
  <dcterms:modified xsi:type="dcterms:W3CDTF">2017-08-23T12:08:29Z</dcterms:modified>
</cp:coreProperties>
</file>