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Details for interference randomization for NPDSCH and NPDCCH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 dirty="0"/>
              <a:t>Qualcomm, Huawei, </a:t>
            </a:r>
            <a:r>
              <a:rPr lang="en-US" sz="3600" dirty="0" err="1"/>
              <a:t>HiSilicon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211811" y="376956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R1-1714639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237067" y="28462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x-none" b="1" dirty="0"/>
              <a:t>3GPP TSG RAN WG1 Meeting #90</a:t>
            </a:r>
            <a:endParaRPr lang="en-US" b="1" dirty="0"/>
          </a:p>
          <a:p>
            <a:r>
              <a:rPr lang="en-US" b="1" dirty="0"/>
              <a:t>Prague, </a:t>
            </a:r>
            <a:r>
              <a:rPr lang="en-US" b="1" dirty="0" err="1"/>
              <a:t>Czechia</a:t>
            </a:r>
            <a:r>
              <a:rPr lang="en-US" b="1" dirty="0"/>
              <a:t>, 21</a:t>
            </a:r>
            <a:r>
              <a:rPr lang="en-US" b="1" baseline="30000" dirty="0"/>
              <a:t>st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August 2017</a:t>
            </a:r>
            <a:endParaRPr lang="en-US" dirty="0"/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GB" b="1" dirty="0"/>
              <a:t>5.1.6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scrambling initialization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Subtitle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/>
                  <a:t>For NPDCCH, the RE-level rotation is generated from a scrambling sequence initialized with from the following seed</a:t>
                </a:r>
              </a:p>
              <a:p>
                <a:pPr marL="0" indent="0" algn="ctr">
                  <a:buNone/>
                </a:pP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𝑖𝑛𝑖𝑡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𝐼𝐷</m:t>
                            </m:r>
                          </m:sub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𝑁𝑐𝑒𝑙𝑙</m:t>
                            </m:r>
                          </m:sup>
                        </m:sSub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sub>
                            </m:s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d>
                              <m:dPr>
                                <m:begChr m:val="⌊"/>
                                <m:endChr m:val="⌋"/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</m:d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mod</m:t>
                        </m:r>
                        <m:r>
                          <a:rPr lang="en-US" sz="2000" b="0" i="0" smtClean="0">
                            <a:latin typeface="Cambria Math" panose="02040503050406030204" pitchFamily="18" charset="0"/>
                          </a:rPr>
                          <m:t> 8192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𝐼𝐷</m:t>
                        </m:r>
                      </m:sub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𝑁𝑐𝑒𝑙𝑙</m:t>
                        </m:r>
                      </m:sup>
                    </m:sSubSup>
                  </m:oMath>
                </a14:m>
                <a:endParaRPr lang="en-US" dirty="0"/>
              </a:p>
              <a:p>
                <a:pPr marL="0" indent="0" algn="ctr">
                  <a:buNone/>
                </a:pPr>
                <a:endParaRPr lang="en-US" dirty="0"/>
              </a:p>
              <a:p>
                <a:r>
                  <a:rPr lang="en-US" dirty="0"/>
                  <a:t>For NPDSCH, the RE-level rotation is generated from a scrambling sequence initialized with the following seed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𝑖𝑛𝑖𝑡</m:t>
                          </m:r>
                        </m:sub>
                      </m:sSub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𝑅𝑁𝑇𝐼</m:t>
                              </m:r>
                            </m:sub>
                          </m:sSub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sub>
                              </m:s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d>
                                <m:dPr>
                                  <m:begChr m:val="⌊"/>
                                  <m:endChr m:val="⌋"/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𝑠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</m:e>
                          </m:d>
                          <m:r>
                            <m:rPr>
                              <m:sty m:val="p"/>
                            </m:rPr>
                            <a:rPr lang="en-US" sz="2000">
                              <a:latin typeface="Cambria Math" panose="02040503050406030204" pitchFamily="18" charset="0"/>
                            </a:rPr>
                            <m:t>mod</m:t>
                          </m:r>
                          <m:r>
                            <a:rPr lang="en-US" sz="2000">
                              <a:latin typeface="Cambria Math" panose="02040503050406030204" pitchFamily="18" charset="0"/>
                            </a:rPr>
                            <m:t> 61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9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𝐼𝐷</m:t>
                          </m:r>
                        </m:sub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𝑁𝑐𝑒𝑙𝑙</m:t>
                          </m:r>
                        </m:sup>
                      </m:sSubSup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/>
                  <a:t>The RE-level rotation refers to the same scheme as used for NPBCH.</a:t>
                </a:r>
              </a:p>
              <a:p>
                <a:pPr lvl="1"/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endParaRPr lang="en-GB" dirty="0"/>
              </a:p>
              <a:p>
                <a:pPr fontAlgn="base" hangingPunct="0"/>
                <a:endParaRPr lang="en-US" dirty="0">
                  <a:effectLst/>
                </a:endParaRPr>
              </a:p>
              <a:p>
                <a:pPr lvl="2" fontAlgn="base" hangingPunct="0"/>
                <a:endParaRPr lang="en-US" dirty="0">
                  <a:effectLst/>
                </a:endParaRPr>
              </a:p>
              <a:p>
                <a:pPr lvl="1"/>
                <a:endParaRPr lang="en-US" sz="3200" dirty="0"/>
              </a:p>
            </p:txBody>
          </p:sp>
        </mc:Choice>
        <mc:Fallback>
          <p:sp>
            <p:nvSpPr>
              <p:cNvPr id="3" name="Sub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43" t="-2241" b="-26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7239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Applicability for different scenarios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 hangingPunct="0"/>
            <a:r>
              <a:rPr lang="en-GB" dirty="0"/>
              <a:t>The interference randomization technique for NPDCCH is applied in the following cases:</a:t>
            </a:r>
            <a:endParaRPr lang="en-US" dirty="0"/>
          </a:p>
          <a:p>
            <a:pPr lvl="1" fontAlgn="base" hangingPunct="0"/>
            <a:r>
              <a:rPr lang="en-GB" dirty="0"/>
              <a:t>For Type-2 and Type1-CSS, in non-anchor carriers.</a:t>
            </a:r>
            <a:endParaRPr lang="en-US" dirty="0"/>
          </a:p>
          <a:p>
            <a:pPr lvl="1" fontAlgn="base" hangingPunct="0"/>
            <a:r>
              <a:rPr lang="en-GB" dirty="0"/>
              <a:t>For USS, is enabled by RRC configuration.</a:t>
            </a:r>
            <a:endParaRPr lang="en-US" dirty="0"/>
          </a:p>
          <a:p>
            <a:pPr lvl="1" fontAlgn="base" hangingPunct="0"/>
            <a:r>
              <a:rPr lang="en-GB" dirty="0"/>
              <a:t>For Type-1A and Type-2A, always.</a:t>
            </a:r>
          </a:p>
          <a:p>
            <a:pPr lvl="1" fontAlgn="base" hangingPunct="0"/>
            <a:endParaRPr lang="en-GB" dirty="0"/>
          </a:p>
          <a:p>
            <a:pPr fontAlgn="base" hangingPunct="0"/>
            <a:r>
              <a:rPr lang="en-GB" dirty="0"/>
              <a:t>The interference randomization technique for NPDSCH is applied in the following cases:</a:t>
            </a:r>
            <a:endParaRPr lang="en-US" dirty="0"/>
          </a:p>
          <a:p>
            <a:pPr lvl="1" fontAlgn="base" hangingPunct="0"/>
            <a:r>
              <a:rPr lang="en-GB" dirty="0"/>
              <a:t>For PDSCH scrambled by RA-RNTI, TC-RNTI and P-RNTI, in non-anchor carriers.</a:t>
            </a:r>
            <a:endParaRPr lang="en-US" dirty="0"/>
          </a:p>
          <a:p>
            <a:pPr lvl="1" fontAlgn="base" hangingPunct="0"/>
            <a:r>
              <a:rPr lang="en-GB" dirty="0"/>
              <a:t>For C-RNTI, is enabled by RRC configuration.</a:t>
            </a:r>
            <a:endParaRPr lang="en-US" dirty="0"/>
          </a:p>
          <a:p>
            <a:pPr lvl="1" fontAlgn="base" hangingPunct="0"/>
            <a:r>
              <a:rPr lang="en-GB" dirty="0"/>
              <a:t>For G-RNTI and SC-RNTI, always.</a:t>
            </a:r>
            <a:endParaRPr lang="en-US" dirty="0"/>
          </a:p>
          <a:p>
            <a:pPr fontAlgn="base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GB" dirty="0"/>
          </a:p>
          <a:p>
            <a:pPr fontAlgn="base" hangingPunct="0"/>
            <a:endParaRPr lang="en-US" dirty="0">
              <a:effectLst/>
            </a:endParaRPr>
          </a:p>
          <a:p>
            <a:pPr lvl="2" fontAlgn="base" hangingPunct="0"/>
            <a:endParaRPr lang="en-US" dirty="0">
              <a:effectLst/>
            </a:endParaRP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97961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955</TotalTime>
  <Words>244</Words>
  <Application>Microsoft Office PowerPoint</Application>
  <PresentationFormat>Widescreen</PresentationFormat>
  <Paragraphs>35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Cambria Math</vt:lpstr>
      <vt:lpstr>Times New Roman</vt:lpstr>
      <vt:lpstr>Office Theme</vt:lpstr>
      <vt:lpstr>Details for interference randomization for NPDSCH and NPDCCH</vt:lpstr>
      <vt:lpstr>Proposed scrambling initialization</vt:lpstr>
      <vt:lpstr>Applicability for different scenarios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Alberto Rico Alvarino</cp:lastModifiedBy>
  <cp:revision>26</cp:revision>
  <dcterms:created xsi:type="dcterms:W3CDTF">2017-05-15T09:46:56Z</dcterms:created>
  <dcterms:modified xsi:type="dcterms:W3CDTF">2017-08-23T06:11:41Z</dcterms:modified>
</cp:coreProperties>
</file>