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5332" autoAdjust="0"/>
  </p:normalViewPr>
  <p:slideViewPr>
    <p:cSldViewPr>
      <p:cViewPr varScale="1">
        <p:scale>
          <a:sx n="117" d="100"/>
          <a:sy n="117" d="100"/>
        </p:scale>
        <p:origin x="-2196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 #90	</a:t>
            </a:r>
            <a:r>
              <a:rPr lang="en-US" sz="2400" b="1" dirty="0" smtClean="0"/>
              <a:t>			R1-1714624</a:t>
            </a:r>
          </a:p>
          <a:p>
            <a:r>
              <a:rPr lang="en-US" sz="2400" b="1" dirty="0" smtClean="0"/>
              <a:t>Prague, Czech Republic, 21th-25th August 2017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6.1.1.2.2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sz="4000" dirty="0" smtClean="0"/>
              <a:t>DMRS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29292" y="3733800"/>
            <a:ext cx="8458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r>
              <a:rPr lang="en-US" sz="2800" dirty="0"/>
              <a:t>, </a:t>
            </a:r>
            <a:r>
              <a:rPr lang="en-US" sz="2800" dirty="0" smtClean="0"/>
              <a:t>Intel, ZTE, DOCOMO, ITL, [Vivo],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LG Electronics, Sharp, 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8148577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82000" cy="45259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Agreements from RAN1 NR Ad-Hoc #2</a:t>
            </a:r>
            <a:endParaRPr lang="en-US" sz="2000" dirty="0"/>
          </a:p>
          <a:p>
            <a:pPr marL="914400" lvl="2" indent="0">
              <a:buNone/>
            </a:pPr>
            <a:endParaRPr lang="en-US" sz="1100" dirty="0"/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r>
              <a:rPr lang="en-GB" sz="2400" dirty="0" smtClean="0"/>
              <a:t>Confirm the Working Assumption in RAN1 NR Ad-Hoc#2 that 3 bits of the SS block index are carried by changing the DMRS sequence within each 5 </a:t>
            </a:r>
            <a:r>
              <a:rPr lang="en-GB" sz="2400" dirty="0" err="1" smtClean="0"/>
              <a:t>ms</a:t>
            </a:r>
            <a:r>
              <a:rPr lang="en-GB" sz="2400" dirty="0" smtClean="0"/>
              <a:t> period</a:t>
            </a:r>
          </a:p>
          <a:p>
            <a:pPr lvl="1"/>
            <a:r>
              <a:rPr lang="en-US" sz="2000" dirty="0" smtClean="0"/>
              <a:t>For frequency </a:t>
            </a:r>
            <a:r>
              <a:rPr lang="en-US" sz="2000" dirty="0"/>
              <a:t>range up to 3 GHz </a:t>
            </a:r>
            <a:r>
              <a:rPr lang="en-US" sz="2000" dirty="0" smtClean="0"/>
              <a:t>(maximum </a:t>
            </a:r>
            <a:r>
              <a:rPr lang="en-US" sz="2000" dirty="0"/>
              <a:t>number of SS-blocks within SS burst </a:t>
            </a:r>
            <a:r>
              <a:rPr lang="en-US" sz="2000" dirty="0" smtClean="0"/>
              <a:t>set L = 4</a:t>
            </a:r>
            <a:r>
              <a:rPr lang="en-US" sz="2000" dirty="0"/>
              <a:t>), </a:t>
            </a:r>
            <a:r>
              <a:rPr lang="en-US" sz="2000" dirty="0" smtClean="0"/>
              <a:t>the whole 2 bits of the SS </a:t>
            </a:r>
            <a:r>
              <a:rPr lang="en-US" sz="2000" dirty="0"/>
              <a:t>block </a:t>
            </a:r>
            <a:r>
              <a:rPr lang="en-US" sz="2000" dirty="0" smtClean="0"/>
              <a:t>index are carried by DMRS sequence</a:t>
            </a:r>
          </a:p>
          <a:p>
            <a:pPr lvl="1"/>
            <a:r>
              <a:rPr lang="en-US" sz="2000" dirty="0"/>
              <a:t>For frequency range from 3 GHz to 6 GHz (maximum number of SS-blocks within SS burst set L = </a:t>
            </a:r>
            <a:r>
              <a:rPr lang="en-US" sz="2000" dirty="0" smtClean="0"/>
              <a:t>8), </a:t>
            </a:r>
            <a:r>
              <a:rPr lang="en-US" sz="2000" dirty="0"/>
              <a:t>the whole </a:t>
            </a:r>
            <a:r>
              <a:rPr lang="en-US" sz="2000" dirty="0" smtClean="0"/>
              <a:t>3 </a:t>
            </a:r>
            <a:r>
              <a:rPr lang="en-US" sz="2000" dirty="0"/>
              <a:t>bits of the SS block index are carried by DMRS </a:t>
            </a:r>
            <a:r>
              <a:rPr lang="en-US" sz="2000" dirty="0" smtClean="0"/>
              <a:t>sequence</a:t>
            </a:r>
          </a:p>
          <a:p>
            <a:pPr lvl="1"/>
            <a:r>
              <a:rPr lang="en-US" sz="2000" dirty="0"/>
              <a:t>For frequency range from </a:t>
            </a:r>
            <a:r>
              <a:rPr lang="en-US" sz="2000" dirty="0" smtClean="0"/>
              <a:t>6 </a:t>
            </a:r>
            <a:r>
              <a:rPr lang="en-US" sz="2000" dirty="0"/>
              <a:t>GHz to </a:t>
            </a:r>
            <a:r>
              <a:rPr lang="en-US" sz="2000" dirty="0" smtClean="0"/>
              <a:t>52.6 </a:t>
            </a:r>
            <a:r>
              <a:rPr lang="en-US" sz="2000" dirty="0"/>
              <a:t>GHz (maximum number of SS-blocks within SS burst set L = </a:t>
            </a:r>
            <a:r>
              <a:rPr lang="en-US" sz="2000" dirty="0" smtClean="0"/>
              <a:t>64), </a:t>
            </a:r>
            <a:r>
              <a:rPr lang="en-US" sz="2000" dirty="0"/>
              <a:t>the </a:t>
            </a:r>
            <a:r>
              <a:rPr lang="en-US" sz="2000" dirty="0" smtClean="0"/>
              <a:t>LSB </a:t>
            </a:r>
            <a:r>
              <a:rPr lang="en-US" sz="2000" dirty="0"/>
              <a:t>3 bits of the SS block index are carried by </a:t>
            </a:r>
            <a:r>
              <a:rPr lang="en-US" sz="2000"/>
              <a:t>DMRS </a:t>
            </a:r>
            <a:r>
              <a:rPr lang="en-US" sz="2000" smtClean="0"/>
              <a:t>sequence. 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11869</TotalTime>
  <Words>175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Hongbo Si</cp:lastModifiedBy>
  <cp:revision>928</cp:revision>
  <dcterms:created xsi:type="dcterms:W3CDTF">2016-03-24T01:14:08Z</dcterms:created>
  <dcterms:modified xsi:type="dcterms:W3CDTF">2017-08-21T09:39:34Z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</Properties>
</file>