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522039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[draft] Narrowband measurement accuracy improvements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528313" y="171398"/>
            <a:ext cx="2387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R1-1714613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946106"/>
            <a:ext cx="9748234" cy="6086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In RAN1#89, the following agreements were made with regards to measurement accuracy improvements: </a:t>
            </a:r>
          </a:p>
          <a:p>
            <a:pPr lvl="0"/>
            <a:r>
              <a:rPr lang="en-US" i="1" dirty="0"/>
              <a:t>For connected mode in the serving cell and idle mode in camped cell and </a:t>
            </a:r>
            <a:r>
              <a:rPr lang="en-US" i="1" dirty="0" err="1"/>
              <a:t>neighbour</a:t>
            </a:r>
            <a:r>
              <a:rPr lang="en-US" i="1" dirty="0"/>
              <a:t> cells, it is feasible from RAN1 point of view to use NSSS on an anchor carrier for RRM measurement</a:t>
            </a:r>
            <a:endParaRPr lang="en-US" dirty="0"/>
          </a:p>
          <a:p>
            <a:pPr lvl="1"/>
            <a:r>
              <a:rPr lang="en-US" i="1" dirty="0"/>
              <a:t>RAN4 are requested to consider if NSSS is a suitable transmission</a:t>
            </a:r>
            <a:endParaRPr lang="en-US" dirty="0"/>
          </a:p>
          <a:p>
            <a:pPr lvl="1"/>
            <a:r>
              <a:rPr lang="en-US" i="1" dirty="0"/>
              <a:t>How to use, i.e. if and/or under what circumstances to combine NRS with NSSS depend on RAN4 study</a:t>
            </a:r>
            <a:endParaRPr lang="en-US" dirty="0"/>
          </a:p>
          <a:p>
            <a:pPr lvl="1"/>
            <a:r>
              <a:rPr lang="en-US" i="1" dirty="0"/>
              <a:t>Send an LS containing the above to RAN4, including the agreement from RAN1#88bis that “At least NSSS is used additionally to NRS for in-band, guard-band, standalone”</a:t>
            </a:r>
            <a:endParaRPr lang="en-US" dirty="0"/>
          </a:p>
          <a:p>
            <a:pPr lvl="0"/>
            <a:r>
              <a:rPr lang="en-US" i="1" dirty="0"/>
              <a:t>Continue to study</a:t>
            </a:r>
            <a:endParaRPr lang="en-US" dirty="0"/>
          </a:p>
          <a:p>
            <a:pPr lvl="1"/>
            <a:r>
              <a:rPr lang="en-US" i="1" dirty="0"/>
              <a:t>CRS for in-band operation mode</a:t>
            </a:r>
            <a:endParaRPr lang="en-US" dirty="0"/>
          </a:p>
          <a:p>
            <a:pPr lvl="1"/>
            <a:r>
              <a:rPr lang="en-US" i="1" dirty="0"/>
              <a:t>NPBCH, NPDCCH, NPDSCH on an anchor carrier in the serving cell</a:t>
            </a:r>
            <a:endParaRPr lang="en-US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403755"/>
            <a:ext cx="9748234" cy="5387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US" dirty="0"/>
              <a:t>Only open-loop power control is not used by NB-</a:t>
            </a:r>
            <a:r>
              <a:rPr lang="en-US" dirty="0" err="1"/>
              <a:t>IoT</a:t>
            </a:r>
            <a:r>
              <a:rPr lang="en-US" dirty="0"/>
              <a:t>.</a:t>
            </a:r>
            <a:endParaRPr lang="en-GB" dirty="0"/>
          </a:p>
          <a:p>
            <a:pPr hangingPunct="0"/>
            <a:r>
              <a:rPr lang="en-GB" dirty="0"/>
              <a:t>In connected mode, </a:t>
            </a:r>
            <a:r>
              <a:rPr lang="en-US" dirty="0"/>
              <a:t>a device may have a power inaccuracy spanning ± 12.5 dB under normal conditions.</a:t>
            </a:r>
          </a:p>
          <a:p>
            <a:pPr hangingPunct="0"/>
            <a:r>
              <a:rPr lang="en-US" dirty="0"/>
              <a:t>Such high inaccuracy has several drawbacks e.g. in terms of unpredictable link level performance, loss of orthogonality between subcarriers and reduced device battery life. </a:t>
            </a:r>
          </a:p>
          <a:p>
            <a:pPr hangingPunct="0"/>
            <a:r>
              <a:rPr lang="en-US" dirty="0"/>
              <a:t>As the allowed inaccuracy to a large extent can be related to the NRSRP measurement inaccuracy, an improved measurement accuracy will allow a tightened power control tolerance.</a:t>
            </a:r>
          </a:p>
          <a:p>
            <a:pPr hangingPunct="0"/>
            <a:r>
              <a:rPr lang="en-US" dirty="0"/>
              <a:t>Improved connected mode NRSRP and power control accuracy will improve the UE power consumption characteristics.</a:t>
            </a:r>
          </a:p>
          <a:p>
            <a:pPr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257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0918"/>
            <a:ext cx="10515600" cy="5567082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RAN1 consider connected mode anchor and non-anchor RRM measurements based on NPDCCH and NPBCH transmission.</a:t>
            </a:r>
          </a:p>
          <a:p>
            <a:endParaRPr lang="en-US" altLang="zh-CN" sz="3200" dirty="0"/>
          </a:p>
          <a:p>
            <a:r>
              <a:rPr lang="en-US" sz="3200" dirty="0"/>
              <a:t>RAN1 strive to limit the sum of the absolute power tolerance and the aggregated power control tolerance to ±9 </a:t>
            </a:r>
            <a:r>
              <a:rPr lang="en-US" sz="3200" dirty="0" err="1"/>
              <a:t>dB.</a:t>
            </a:r>
            <a:r>
              <a:rPr lang="en-US" sz="3200" dirty="0"/>
              <a:t> </a:t>
            </a:r>
          </a:p>
          <a:p>
            <a:endParaRPr lang="en-US" altLang="zh-CN" dirty="0"/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309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Office Theme</vt:lpstr>
      <vt:lpstr>[draft] Narrowband measurement accuracy improvements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127</cp:revision>
  <dcterms:created xsi:type="dcterms:W3CDTF">2016-03-23T22:01:47Z</dcterms:created>
  <dcterms:modified xsi:type="dcterms:W3CDTF">2017-08-22T20:45:13Z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