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36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7838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615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267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016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572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641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426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9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6108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023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9362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03739-EC29-4888-BC63-072F29624188}" type="datetimeFigureOut">
              <a:rPr lang="ko-KR" altLang="en-US" smtClean="0"/>
              <a:t>2017-05-19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B0F16-6CEC-40B5-A8C2-4608946B229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403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WF on DMRS Sequence for NR-PBCH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LG Electronics</a:t>
            </a:r>
            <a:r>
              <a:rPr lang="en-US" altLang="ko-KR" dirty="0" smtClean="0"/>
              <a:t>, Intel </a:t>
            </a:r>
            <a:endParaRPr lang="ko-KR" altLang="en-US"/>
          </a:p>
        </p:txBody>
      </p:sp>
      <p:sp>
        <p:nvSpPr>
          <p:cNvPr id="12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8345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000" b="1" dirty="0"/>
              <a:t>3GPP TSG RAN WG1 </a:t>
            </a:r>
            <a:r>
              <a:rPr lang="en-GB" altLang="ko-KR" sz="2000" b="1" dirty="0"/>
              <a:t>Meeting #89</a:t>
            </a:r>
            <a:endParaRPr lang="en-US" altLang="ko-KR" sz="2000" b="1" dirty="0"/>
          </a:p>
          <a:p>
            <a:r>
              <a:rPr lang="en-US" altLang="ko-KR" sz="2000" b="1" dirty="0"/>
              <a:t>Hangzhou, P.R. China 15th – 19th May </a:t>
            </a:r>
            <a:r>
              <a:rPr lang="en-US" altLang="ko-KR" sz="2000" b="1" dirty="0" smtClean="0"/>
              <a:t>2017</a:t>
            </a:r>
          </a:p>
          <a:p>
            <a:r>
              <a:rPr lang="en-US" altLang="ko-KR" sz="2000" b="1" dirty="0" smtClean="0"/>
              <a:t>Agenda</a:t>
            </a:r>
            <a:r>
              <a:rPr lang="en-US" altLang="ko-KR" sz="2000" b="1" dirty="0"/>
              <a:t>: </a:t>
            </a:r>
            <a:r>
              <a:rPr lang="en-US" altLang="ko-KR" sz="2000" b="1" dirty="0" smtClean="0"/>
              <a:t>7.1.1.2</a:t>
            </a:r>
            <a:endParaRPr lang="en-US" altLang="ko-KR" sz="2000" b="1" dirty="0"/>
          </a:p>
        </p:txBody>
      </p:sp>
      <p:sp>
        <p:nvSpPr>
          <p:cNvPr id="13" name="テキスト ボックス 5"/>
          <p:cNvSpPr txBox="1">
            <a:spLocks noChangeArrowheads="1"/>
          </p:cNvSpPr>
          <p:nvPr/>
        </p:nvSpPr>
        <p:spPr bwMode="auto">
          <a:xfrm>
            <a:off x="10424152" y="188913"/>
            <a:ext cx="165141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sz="2000" b="1" dirty="0" smtClean="0"/>
              <a:t>R1-170</a:t>
            </a:r>
            <a:r>
              <a:rPr lang="en-US" altLang="ko-KR" sz="2000" b="1" dirty="0" smtClean="0"/>
              <a:t>9817</a:t>
            </a:r>
            <a:endParaRPr lang="ko-KR" altLang="ko-KR" sz="2000" smtClean="0"/>
          </a:p>
        </p:txBody>
      </p:sp>
    </p:spTree>
    <p:extLst>
      <p:ext uri="{BB962C8B-B14F-4D97-AF65-F5344CB8AC3E}">
        <p14:creationId xmlns:p14="http://schemas.microsoft.com/office/powerpoint/2010/main" val="2791259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ko-KR" dirty="0" smtClean="0"/>
              <a:t>As a sequence </a:t>
            </a:r>
            <a:r>
              <a:rPr lang="en-GB" altLang="ko-KR" dirty="0"/>
              <a:t>of </a:t>
            </a:r>
            <a:r>
              <a:rPr lang="en-GB" altLang="ko-KR" dirty="0" smtClean="0"/>
              <a:t>PBCH DMRS</a:t>
            </a:r>
            <a:r>
              <a:rPr lang="en-GB" altLang="ko-KR" dirty="0"/>
              <a:t>, </a:t>
            </a:r>
            <a:r>
              <a:rPr lang="en-GB" altLang="ko-KR" dirty="0" smtClean="0"/>
              <a:t>RAN1 considers the pseudo </a:t>
            </a:r>
            <a:r>
              <a:rPr lang="en-GB" altLang="ko-KR" dirty="0"/>
              <a:t>random sequence defined by a type of Gold </a:t>
            </a:r>
            <a:r>
              <a:rPr lang="en-GB" altLang="ko-KR" dirty="0" smtClean="0"/>
              <a:t>sequence (i.e. LTE sequence) for the purpose of evaluation. </a:t>
            </a:r>
          </a:p>
          <a:p>
            <a:endParaRPr lang="en-GB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305843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65</Words>
  <Application>Microsoft Office PowerPoint</Application>
  <PresentationFormat>와이드스크린</PresentationFormat>
  <Paragraphs>14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WF on DMRS Sequence for NR-PBCH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Proposals of NR-SS design</dc:title>
  <dc:creator>고현수/책임연구원/차세대표준(연)ACS팀(hyunsoo.ko@lge.com)</dc:creator>
  <cp:lastModifiedBy>고현수/책임연구원/차세대표준(연)ACS팀(hyunsoo.ko@lge.com)</cp:lastModifiedBy>
  <cp:revision>53</cp:revision>
  <dcterms:created xsi:type="dcterms:W3CDTF">2017-04-03T23:02:04Z</dcterms:created>
  <dcterms:modified xsi:type="dcterms:W3CDTF">2017-05-19T03:23:31Z</dcterms:modified>
</cp:coreProperties>
</file>