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2" r:id="rId4"/>
    <p:sldId id="28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8575" autoAdjust="0"/>
  </p:normalViewPr>
  <p:slideViewPr>
    <p:cSldViewPr>
      <p:cViewPr varScale="1">
        <p:scale>
          <a:sx n="73" d="100"/>
          <a:sy n="73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5/19/2017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RRM measurement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dirty="0" err="1" smtClean="0"/>
              <a:t>MediaTek</a:t>
            </a:r>
            <a:r>
              <a:rPr lang="en-US" dirty="0" smtClean="0"/>
              <a:t>, Intel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2317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89</a:t>
            </a:r>
            <a:endParaRPr lang="en-US" altLang="ja-JP" dirty="0"/>
          </a:p>
          <a:p>
            <a:r>
              <a:rPr lang="en-US" altLang="ja-JP" dirty="0"/>
              <a:t>Hangzhou, P.R. China, 15</a:t>
            </a:r>
            <a:r>
              <a:rPr lang="en-US" altLang="ja-JP" baseline="30000" dirty="0"/>
              <a:t>th </a:t>
            </a:r>
            <a:r>
              <a:rPr lang="en-US" altLang="ja-JP" dirty="0"/>
              <a:t>– 19</a:t>
            </a:r>
            <a:r>
              <a:rPr lang="en-US" altLang="ja-JP" baseline="30000" dirty="0"/>
              <a:t>th</a:t>
            </a:r>
            <a:r>
              <a:rPr lang="en-US" altLang="ja-JP" dirty="0"/>
              <a:t> May 2017 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7.1.1.5.1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R1-1709801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/>
              <a:t>In RAN1#88 following agreement was </a:t>
            </a:r>
            <a:r>
              <a:rPr lang="en-GB" sz="2400" dirty="0" smtClean="0"/>
              <a:t>made</a:t>
            </a:r>
          </a:p>
          <a:p>
            <a:pPr lvl="0"/>
            <a:r>
              <a:rPr lang="en-US" sz="1800" dirty="0" smtClean="0"/>
              <a:t>For detecting non-standalone NR cell, NR should support adaptation and network indication of SS burst set periodicity and information to derive measurement timing/duration (e.g., time window for NR-SS detection)</a:t>
            </a:r>
          </a:p>
          <a:p>
            <a:pPr lvl="1"/>
            <a:r>
              <a:rPr lang="en-US" sz="1600" dirty="0" smtClean="0"/>
              <a:t>For detecting non-standalone NR cell, network provides one SS burst set periodicity information per frequency carrier to UE and information to derive measurement timing/duration if possible</a:t>
            </a:r>
          </a:p>
          <a:p>
            <a:pPr lvl="2"/>
            <a:r>
              <a:rPr lang="en-US" sz="1400" dirty="0" smtClean="0"/>
              <a:t>In case that one SS burst set periodicity and one information regarding timing/duration are indicated, UE assumes the periodicity and timing/duration for all cells on the same carrier</a:t>
            </a:r>
          </a:p>
          <a:p>
            <a:pPr lvl="2"/>
            <a:r>
              <a:rPr lang="en-US" sz="1400" dirty="0" smtClean="0"/>
              <a:t>RAN1 recommends short measurement duration than configured periodicity e.g., 1, 5 or 10 ms</a:t>
            </a:r>
          </a:p>
          <a:p>
            <a:pPr lvl="3"/>
            <a:r>
              <a:rPr lang="en-US" sz="1200" dirty="0" smtClean="0"/>
              <a:t>Note that L1/L3 filtering across multiple periods is still allowed</a:t>
            </a:r>
          </a:p>
          <a:p>
            <a:pPr lvl="2"/>
            <a:r>
              <a:rPr lang="en-US" sz="1400" dirty="0" smtClean="0">
                <a:solidFill>
                  <a:srgbClr val="7030A0"/>
                </a:solidFill>
              </a:rPr>
              <a:t>FFS more than one periodicity/timing/duration indication </a:t>
            </a:r>
          </a:p>
          <a:p>
            <a:pPr lvl="1"/>
            <a:r>
              <a:rPr lang="en-US" sz="1600" dirty="0" smtClean="0"/>
              <a:t>NR should support set of SS burst set periodicity values for adaptation and network indication</a:t>
            </a:r>
          </a:p>
          <a:p>
            <a:pPr lvl="2"/>
            <a:r>
              <a:rPr lang="en-US" sz="1400" dirty="0" smtClean="0"/>
              <a:t>Candidate periodicity values to be evaluated are [20, 40, 80 and 160 ms]  </a:t>
            </a:r>
          </a:p>
          <a:p>
            <a:pPr lvl="2"/>
            <a:r>
              <a:rPr lang="en-US" sz="1400" dirty="0" smtClean="0"/>
              <a:t>FFS other values with consideration for functionalities provided by NR-SS in connected mode</a:t>
            </a:r>
          </a:p>
          <a:p>
            <a:pPr lvl="1"/>
            <a:r>
              <a:rPr lang="en-US" sz="1600" dirty="0" smtClean="0"/>
              <a:t>FFS whether to support NR-PBCH in non-standalone NR cell</a:t>
            </a:r>
          </a:p>
          <a:p>
            <a:pPr lvl="0"/>
            <a:endParaRPr lang="en-GB" sz="1100" dirty="0" smtClean="0"/>
          </a:p>
        </p:txBody>
      </p:sp>
    </p:spTree>
    <p:extLst>
      <p:ext uri="{BB962C8B-B14F-4D97-AF65-F5344CB8AC3E}">
        <p14:creationId xmlns:p14="http://schemas.microsoft.com/office/powerpoint/2010/main" xmlns="" val="12287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smtClean="0"/>
              <a:t>Proposals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 the Idle mode UE, a single SS </a:t>
            </a:r>
            <a:r>
              <a:rPr lang="en-US" sz="2400" dirty="0" smtClean="0"/>
              <a:t>burst set periodicity and one information regarding measurement timing/duration are indicated </a:t>
            </a:r>
            <a:r>
              <a:rPr lang="en-US" sz="2400" dirty="0" smtClean="0"/>
              <a:t>per </a:t>
            </a:r>
            <a:r>
              <a:rPr lang="en-US" sz="2400" dirty="0" smtClean="0"/>
              <a:t>frequency layer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For the connected mode UE, down-select between the following two options:</a:t>
            </a:r>
          </a:p>
          <a:p>
            <a:pPr lvl="1"/>
            <a:r>
              <a:rPr lang="en-US" sz="2000" dirty="0" smtClean="0"/>
              <a:t>Option 1</a:t>
            </a:r>
            <a:r>
              <a:rPr lang="en-US" sz="2000" dirty="0" smtClean="0"/>
              <a:t>. </a:t>
            </a:r>
            <a:r>
              <a:rPr lang="en-US" sz="2000" dirty="0" smtClean="0"/>
              <a:t>a single SS </a:t>
            </a:r>
            <a:r>
              <a:rPr lang="en-US" sz="2000" dirty="0" smtClean="0"/>
              <a:t>burst set periodicity and one information regarding measurement timing/duration are </a:t>
            </a:r>
            <a:r>
              <a:rPr lang="en-US" sz="2000" dirty="0" smtClean="0"/>
              <a:t>indicated </a:t>
            </a:r>
            <a:r>
              <a:rPr lang="en-US" sz="2000" dirty="0" smtClean="0"/>
              <a:t>per frequency layer</a:t>
            </a:r>
            <a:r>
              <a:rPr lang="en-US" sz="2000" dirty="0" smtClean="0"/>
              <a:t>.</a:t>
            </a:r>
          </a:p>
          <a:p>
            <a:pPr lvl="1"/>
            <a:r>
              <a:rPr lang="en-US" sz="2000" dirty="0" smtClean="0"/>
              <a:t>Option 2: at </a:t>
            </a:r>
            <a:r>
              <a:rPr lang="en-US" sz="2000" dirty="0" smtClean="0"/>
              <a:t>most two SS </a:t>
            </a:r>
            <a:r>
              <a:rPr lang="en-US" sz="2000" dirty="0" smtClean="0"/>
              <a:t>burst set periodicity and one information regarding measurement timing/duration are indicated per frequency layer. </a:t>
            </a:r>
          </a:p>
          <a:p>
            <a:pPr lvl="2"/>
            <a:r>
              <a:rPr lang="en-US" sz="1600" dirty="0" smtClean="0"/>
              <a:t>One for the serving cell(s) measurement and the other for the  non-serving cells</a:t>
            </a:r>
          </a:p>
          <a:p>
            <a:pPr lvl="2"/>
            <a:r>
              <a:rPr lang="en-US" sz="1600" dirty="0" smtClean="0"/>
              <a:t>The different performance requirements are considered in case two indications are configured.</a:t>
            </a:r>
            <a:endParaRPr lang="en-US" sz="1600" dirty="0" smtClean="0"/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80928"/>
            <a:ext cx="8431485" cy="247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</TotalTime>
  <Words>299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RRM measurement</vt:lpstr>
      <vt:lpstr>Background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dc:creator>Kaikkonen, Jorma (Nokia - FI/Oulu)</dc:creator>
  <cp:lastModifiedBy>mtk09788</cp:lastModifiedBy>
  <cp:revision>47</cp:revision>
  <dcterms:created xsi:type="dcterms:W3CDTF">2017-04-05T16:16:02Z</dcterms:created>
  <dcterms:modified xsi:type="dcterms:W3CDTF">2017-05-19T01:44:17Z</dcterms:modified>
</cp:coreProperties>
</file>