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87" r:id="rId3"/>
    <p:sldId id="293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3333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683" autoAdjust="0"/>
    <p:restoredTop sz="94660"/>
  </p:normalViewPr>
  <p:slideViewPr>
    <p:cSldViewPr>
      <p:cViewPr varScale="1">
        <p:scale>
          <a:sx n="70" d="100"/>
          <a:sy n="70" d="100"/>
        </p:scale>
        <p:origin x="-1698" y="-108"/>
      </p:cViewPr>
      <p:guideLst>
        <p:guide orient="horz" pos="2160"/>
        <p:guide pos="2880"/>
      </p:guideLst>
    </p:cSldViewPr>
  </p:slideViewPr>
  <p:outlineViewPr>
    <p:cViewPr>
      <p:scale>
        <a:sx n="1" d="2"/>
        <a:sy n="1" d="2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pPr/>
              <a:t>5/19/2017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5/19/2017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5/19/2017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5/19/2017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5/19/2017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5/19/2017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5/19/2017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5/19/2017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5/19/2017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5/19/2017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5/19/2017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5/19/2017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pPr/>
              <a:t>5/19/2017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7200" y="381000"/>
            <a:ext cx="8305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/>
              <a:t>3GPP TSG RAN WG1 Meeting </a:t>
            </a:r>
            <a:r>
              <a:rPr lang="en-GB" sz="2400" b="1" dirty="0" smtClean="0"/>
              <a:t>#89</a:t>
            </a:r>
            <a:r>
              <a:rPr lang="en-GB" sz="2400" b="1" dirty="0"/>
              <a:t>			</a:t>
            </a:r>
            <a:r>
              <a:rPr lang="en-GB" sz="2400" b="1" dirty="0" smtClean="0"/>
              <a:t>R1-1709797 </a:t>
            </a:r>
            <a:r>
              <a:rPr lang="en-US" sz="2400" b="1" dirty="0" smtClean="0"/>
              <a:t>Hangzhou, China, 15</a:t>
            </a:r>
            <a:r>
              <a:rPr lang="en-US" sz="2400" b="1" baseline="30000" dirty="0" smtClean="0"/>
              <a:t>th</a:t>
            </a:r>
            <a:r>
              <a:rPr lang="en-US" sz="2400" b="1" dirty="0" smtClean="0"/>
              <a:t> </a:t>
            </a:r>
            <a:r>
              <a:rPr lang="en-US" sz="2400" b="1" dirty="0"/>
              <a:t>- </a:t>
            </a:r>
            <a:r>
              <a:rPr lang="en-US" sz="2400" b="1" dirty="0" smtClean="0"/>
              <a:t>19</a:t>
            </a:r>
            <a:r>
              <a:rPr lang="en-US" sz="2400" b="1" baseline="30000" dirty="0" smtClean="0"/>
              <a:t>th</a:t>
            </a:r>
            <a:r>
              <a:rPr lang="en-US" sz="2400" b="1" dirty="0" smtClean="0"/>
              <a:t> May 2017</a:t>
            </a:r>
            <a:endParaRPr lang="en-US" sz="2400" b="1" dirty="0"/>
          </a:p>
          <a:p>
            <a:r>
              <a:rPr kumimoji="1" lang="en-US" altLang="ja-JP" sz="2400" b="1" dirty="0"/>
              <a:t>Agenda item: </a:t>
            </a:r>
            <a:r>
              <a:rPr kumimoji="1" lang="en-US" altLang="ja-JP" sz="2400" b="1" dirty="0" smtClean="0"/>
              <a:t>7.1.2.4.1</a:t>
            </a:r>
            <a:endParaRPr kumimoji="1" lang="ja-JP" altLang="en-US" sz="24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381000" y="2416314"/>
            <a:ext cx="8382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/>
              <a:t>WF on </a:t>
            </a:r>
            <a:r>
              <a:rPr lang="en-US" sz="4000" dirty="0" smtClean="0"/>
              <a:t>CSI-RS pattern for beam management</a:t>
            </a:r>
            <a:endParaRPr lang="en-US" sz="4000" dirty="0"/>
          </a:p>
        </p:txBody>
      </p:sp>
      <p:sp>
        <p:nvSpPr>
          <p:cNvPr id="3" name="TextBox 2"/>
          <p:cNvSpPr txBox="1"/>
          <p:nvPr/>
        </p:nvSpPr>
        <p:spPr>
          <a:xfrm>
            <a:off x="228600" y="3733800"/>
            <a:ext cx="8686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/>
              <a:t>Huawei, </a:t>
            </a:r>
            <a:r>
              <a:rPr lang="en-US" sz="2800" dirty="0" smtClean="0"/>
              <a:t>HiSilicon, </a:t>
            </a:r>
            <a:r>
              <a:rPr lang="en-US" altLang="zh-CN" sz="2800" dirty="0" smtClean="0"/>
              <a:t>CATT</a:t>
            </a:r>
            <a:r>
              <a:rPr lang="en-US" altLang="zh-CN" sz="2800" dirty="0" smtClean="0"/>
              <a:t>, ZTE, </a:t>
            </a:r>
            <a:r>
              <a:rPr lang="en-US" sz="2800" dirty="0" smtClean="0"/>
              <a:t>OPPO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xmlns="" val="1057811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1000" y="1143000"/>
            <a:ext cx="8458200" cy="5791200"/>
          </a:xfrm>
        </p:spPr>
        <p:txBody>
          <a:bodyPr>
            <a:normAutofit fontScale="47500" lnSpcReduction="20000"/>
          </a:bodyPr>
          <a:lstStyle/>
          <a:p>
            <a:pPr>
              <a:buNone/>
            </a:pPr>
            <a:r>
              <a:rPr lang="en-US" altLang="zh-CN" sz="3300" dirty="0" smtClean="0"/>
              <a:t>Following agreements have been made in RAN1#88bis:</a:t>
            </a:r>
          </a:p>
          <a:p>
            <a:pPr>
              <a:buNone/>
            </a:pPr>
            <a:r>
              <a:rPr lang="en-GB" altLang="zh-CN" b="1" u="sng" dirty="0" smtClean="0"/>
              <a:t>Agreements</a:t>
            </a:r>
            <a:r>
              <a:rPr lang="en-GB" altLang="zh-CN" b="1" dirty="0" smtClean="0"/>
              <a:t>:</a:t>
            </a:r>
            <a:endParaRPr lang="zh-CN" altLang="zh-CN" sz="3600" dirty="0" smtClean="0"/>
          </a:p>
          <a:p>
            <a:pPr lvl="0"/>
            <a:r>
              <a:rPr lang="en-US" altLang="zh-CN" dirty="0" smtClean="0"/>
              <a:t>At least for CSI-acquisition, for density 1 RE/port/PRB, X&lt;8, and N=1 or 2 OFDM symbol, support X-port CSI-RS resource composed of M adjacent RE(s) in the frequency domain and N adjacent RE(s) in the time domain</a:t>
            </a:r>
            <a:endParaRPr lang="zh-CN" altLang="zh-CN" sz="3600" dirty="0" smtClean="0"/>
          </a:p>
          <a:p>
            <a:pPr lvl="1"/>
            <a:r>
              <a:rPr lang="en-US" altLang="zh-CN" dirty="0" smtClean="0"/>
              <a:t>FFS X=1</a:t>
            </a:r>
            <a:endParaRPr lang="zh-CN" altLang="zh-CN" sz="3200" dirty="0" smtClean="0"/>
          </a:p>
          <a:p>
            <a:pPr lvl="1"/>
            <a:r>
              <a:rPr lang="en-US" altLang="zh-CN" dirty="0" smtClean="0"/>
              <a:t>X=2: (M, N)= (2, 1) , FFS (1, 2)</a:t>
            </a:r>
            <a:endParaRPr lang="zh-CN" altLang="zh-CN" sz="3200" dirty="0" smtClean="0"/>
          </a:p>
          <a:p>
            <a:pPr lvl="1"/>
            <a:r>
              <a:rPr lang="en-US" altLang="zh-CN" dirty="0" smtClean="0"/>
              <a:t>X=4: (M, N)= (4, 1) , (2, 2)</a:t>
            </a:r>
            <a:endParaRPr lang="zh-CN" altLang="zh-CN" sz="3200" dirty="0" smtClean="0"/>
          </a:p>
          <a:p>
            <a:pPr lvl="1"/>
            <a:r>
              <a:rPr lang="en-US" altLang="zh-CN" dirty="0" smtClean="0"/>
              <a:t>FFS N &gt; 2</a:t>
            </a:r>
            <a:endParaRPr lang="zh-CN" altLang="zh-CN" sz="3200" dirty="0" smtClean="0"/>
          </a:p>
          <a:p>
            <a:pPr lvl="1"/>
            <a:r>
              <a:rPr lang="en-US" altLang="zh-CN" dirty="0" smtClean="0"/>
              <a:t>FFS: RE patterns for beam management</a:t>
            </a:r>
            <a:endParaRPr lang="zh-CN" altLang="zh-CN" sz="3200" dirty="0" smtClean="0"/>
          </a:p>
          <a:p>
            <a:pPr lvl="0"/>
            <a:r>
              <a:rPr lang="en-US" altLang="zh-CN" dirty="0" smtClean="0"/>
              <a:t>FFS: the RE pattern for an X-port CSI-RS resource when X&gt;=8</a:t>
            </a:r>
            <a:endParaRPr lang="zh-CN" altLang="zh-CN" sz="3600" dirty="0" smtClean="0"/>
          </a:p>
          <a:p>
            <a:pPr lvl="0"/>
            <a:r>
              <a:rPr lang="en-US" altLang="zh-CN" dirty="0" smtClean="0"/>
              <a:t>FFS: the number of component CSI-RS RE patterns for X&gt;=8-port CSI-RS resources</a:t>
            </a:r>
            <a:endParaRPr lang="zh-CN" altLang="zh-CN" sz="3600" dirty="0" smtClean="0"/>
          </a:p>
          <a:p>
            <a:r>
              <a:rPr lang="en-US" altLang="zh-CN" dirty="0" smtClean="0"/>
              <a:t>Strive to minimize the possible pairs of (Y,Z) for the component CSI-RS RE patterns while considering configuration complexity and overhead</a:t>
            </a:r>
          </a:p>
          <a:p>
            <a:pPr>
              <a:buNone/>
            </a:pPr>
            <a:r>
              <a:rPr lang="en-US" altLang="zh-CN" b="1" u="sng" dirty="0" smtClean="0"/>
              <a:t>Agreements:</a:t>
            </a:r>
            <a:endParaRPr lang="zh-CN" altLang="zh-CN" dirty="0" smtClean="0"/>
          </a:p>
          <a:p>
            <a:pPr lvl="0"/>
            <a:r>
              <a:rPr lang="en-US" altLang="zh-CN" dirty="0" smtClean="0"/>
              <a:t>At least CSI-RS for CSI acquisition, NR supports CSI-RS density d RE/RB/port for x-port CSI-RS</a:t>
            </a:r>
            <a:endParaRPr lang="zh-CN" altLang="zh-CN" dirty="0" smtClean="0"/>
          </a:p>
          <a:p>
            <a:pPr lvl="1"/>
            <a:r>
              <a:rPr lang="en-US" altLang="zh-CN" dirty="0" smtClean="0"/>
              <a:t>Value(s) of d are at least d=1,1/2.</a:t>
            </a:r>
            <a:endParaRPr lang="zh-CN" altLang="zh-CN" dirty="0" smtClean="0"/>
          </a:p>
          <a:p>
            <a:pPr lvl="1"/>
            <a:r>
              <a:rPr lang="en-US" altLang="zh-CN" dirty="0" smtClean="0"/>
              <a:t>For d&lt;1, PRB-level comb-type transmission is supported.</a:t>
            </a:r>
            <a:endParaRPr lang="zh-CN" altLang="zh-CN" dirty="0" smtClean="0"/>
          </a:p>
          <a:p>
            <a:pPr lvl="2"/>
            <a:r>
              <a:rPr lang="en-US" altLang="zh-CN" dirty="0" smtClean="0"/>
              <a:t>FFS whether offset value(s) can be the same or different across antenna ports</a:t>
            </a:r>
            <a:endParaRPr lang="zh-CN" altLang="zh-CN" dirty="0" smtClean="0"/>
          </a:p>
          <a:p>
            <a:pPr lvl="1"/>
            <a:r>
              <a:rPr lang="en-US" altLang="zh-CN" dirty="0" smtClean="0"/>
              <a:t>FFS on supporting d&gt;1 in the consideration of use case, e.g., NZP CSI-RS for IMR.</a:t>
            </a:r>
            <a:endParaRPr lang="zh-CN" altLang="zh-CN" dirty="0" smtClean="0"/>
          </a:p>
          <a:p>
            <a:pPr lvl="1"/>
            <a:r>
              <a:rPr lang="en-US" altLang="zh-CN" dirty="0" smtClean="0"/>
              <a:t>FFS on the supported combinations of value(s) of x and d. </a:t>
            </a:r>
            <a:endParaRPr lang="zh-CN" altLang="zh-CN" dirty="0" smtClean="0"/>
          </a:p>
          <a:p>
            <a:pPr lvl="0"/>
            <a:r>
              <a:rPr lang="en-GB" altLang="zh-CN" dirty="0" smtClean="0"/>
              <a:t> For an X-port CSI-RS resource, at least for X = 1, support density D &gt;= 1 RE/port/PRB</a:t>
            </a:r>
            <a:endParaRPr lang="zh-CN" altLang="zh-CN" dirty="0" smtClean="0"/>
          </a:p>
          <a:p>
            <a:pPr lvl="1"/>
            <a:r>
              <a:rPr lang="en-GB" altLang="zh-CN" dirty="0" smtClean="0"/>
              <a:t>FFS: Support for D &gt; 1 for other values of X</a:t>
            </a:r>
            <a:endParaRPr lang="zh-CN" altLang="zh-CN" dirty="0" smtClean="0"/>
          </a:p>
          <a:p>
            <a:pPr lvl="1"/>
            <a:r>
              <a:rPr lang="en-GB" altLang="zh-CN" dirty="0" smtClean="0"/>
              <a:t>Note: For X = 1, CDM code value(s) assumed to be 1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altLang="zh-CN" sz="2400" dirty="0" smtClean="0"/>
              <a:t>For beam management, reuse at least following X-port CSI-RS patterns of one OFDM symbol for CSI acquisition</a:t>
            </a:r>
          </a:p>
          <a:p>
            <a:pPr lvl="1"/>
            <a:r>
              <a:rPr lang="en-US" altLang="zh-CN" sz="2000" dirty="0" smtClean="0"/>
              <a:t>X=1  and 2</a:t>
            </a:r>
          </a:p>
          <a:p>
            <a:pPr lvl="2"/>
            <a:r>
              <a:rPr lang="en-US" altLang="zh-CN" sz="1600" dirty="0" smtClean="0"/>
              <a:t>FFS: other value(s) of X</a:t>
            </a:r>
          </a:p>
          <a:p>
            <a:pPr lvl="1"/>
            <a:r>
              <a:rPr lang="en-US" altLang="zh-CN" sz="2000" dirty="0" smtClean="0"/>
              <a:t>If larger subcarrier spacing is </a:t>
            </a:r>
            <a:r>
              <a:rPr lang="en-US" altLang="ko-KR" sz="2000" dirty="0" smtClean="0"/>
              <a:t>supported when sub-time units smaller than an OFDM symbol in reference numerology</a:t>
            </a:r>
            <a:r>
              <a:rPr lang="en-US" altLang="zh-CN" sz="2000" dirty="0" smtClean="0"/>
              <a:t>, reuse the above pattern(s) in one sub-time unit</a:t>
            </a:r>
          </a:p>
          <a:p>
            <a:pPr lvl="1"/>
            <a:r>
              <a:rPr lang="en-US" altLang="zh-CN" sz="2000" dirty="0" smtClean="0"/>
              <a:t>If </a:t>
            </a:r>
            <a:r>
              <a:rPr lang="en-US" altLang="zh-CN" sz="2000" dirty="0" smtClean="0"/>
              <a:t>IFDMA </a:t>
            </a:r>
            <a:r>
              <a:rPr lang="en-US" altLang="zh-CN" sz="2000" dirty="0" smtClean="0"/>
              <a:t>is </a:t>
            </a:r>
            <a:r>
              <a:rPr lang="en-US" altLang="ko-KR" sz="2000" dirty="0" smtClean="0"/>
              <a:t>supported when sub-time units smaller than an OFDM symbol in reference numerology</a:t>
            </a:r>
            <a:r>
              <a:rPr lang="en-US" altLang="zh-CN" sz="2000" dirty="0" smtClean="0"/>
              <a:t>, the non-zero power </a:t>
            </a:r>
            <a:r>
              <a:rPr lang="en-US" altLang="zh-CN" sz="2000" dirty="0" smtClean="0"/>
              <a:t>RE pattern in one OFDM symbol is comprised of 1-port </a:t>
            </a:r>
            <a:r>
              <a:rPr lang="en-US" altLang="zh-CN" sz="2000" dirty="0" smtClean="0"/>
              <a:t>CSI-RS </a:t>
            </a:r>
            <a:r>
              <a:rPr lang="en-US" altLang="zh-CN" sz="2000" dirty="0" smtClean="0"/>
              <a:t>patterns</a:t>
            </a:r>
            <a:endParaRPr lang="en-US" altLang="zh-CN" sz="2000" dirty="0" smtClean="0"/>
          </a:p>
          <a:p>
            <a:r>
              <a:rPr lang="en-US" altLang="zh-CN" sz="2400" dirty="0" smtClean="0"/>
              <a:t>FFS: density of CSI-RS for beam management</a:t>
            </a:r>
            <a:endParaRPr lang="en-US" altLang="zh-CN" sz="22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9916</TotalTime>
  <Words>400</Words>
  <Application>Microsoft Office PowerPoint</Application>
  <PresentationFormat>全屏显示(4:3)</PresentationFormat>
  <Paragraphs>33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Theme</vt:lpstr>
      <vt:lpstr>幻灯片 1</vt:lpstr>
      <vt:lpstr>Background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Zhangjiayin</dc:creator>
  <cp:lastModifiedBy>w00356460</cp:lastModifiedBy>
  <cp:revision>897</cp:revision>
  <dcterms:created xsi:type="dcterms:W3CDTF">2016-03-24T01:14:08Z</dcterms:created>
  <dcterms:modified xsi:type="dcterms:W3CDTF">2017-05-19T04:13:45Z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868a7f80-b3a3-49dc-80fd-b45017cf4999</vt:lpwstr>
  </property>
  <property fmtid="{D5CDD505-2E9C-101B-9397-08002B2CF9AE}" pid="3" name="CTP_TimeStamp">
    <vt:lpwstr>2016-04-14 11:16:18Z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  <property fmtid="{D5CDD505-2E9C-101B-9397-08002B2CF9AE}" pid="8" name="_2015_ms_pID_725343">
    <vt:lpwstr>(3)s4IWYthx1YDUtd42GNAUmsnueE0sxT0n5N1YhcoDDKsETVyybeFDqXjcT7DOjS0lV4Jpz28E
OV04+VoGIDm5t1QnGkvF1khdLdvNyPgCEyAET1/hQdIOybPXWbFe+AfWKzjIGaRFa+Wd7brI
uEeFuyG03z6ZD9FvmUU7cwg9hPeHFW97GxEIdzBXA8qwwF4BoTutvTclKb1SJ8G+FIV82w7V
pw+z50Vw7IMQhIZOvH</vt:lpwstr>
  </property>
  <property fmtid="{D5CDD505-2E9C-101B-9397-08002B2CF9AE}" pid="9" name="_2015_ms_pID_7253431">
    <vt:lpwstr>j2ikQK8YUoQ4jAouPxC7svpOLixaPHbvsgzik5v2TJdU2f4sWk3eur
ii3tU7I1EdWqoEYDxGiZOtjZ48OHUo1dFXloM/oAiai/vAN+zlE9zHbH3YyXDVfNiO8CkyPF
uQeaQv9O0arCQMh48bisajtoROlbjjQi17Qc9E9CRLkeSRs7OG4DOv/p8Cn0epdhBdUIBiz7
hmuAtOl8B9gJAcrzy0pZI0CbL2Tcsz/S0MCM</vt:lpwstr>
  </property>
  <property fmtid="{D5CDD505-2E9C-101B-9397-08002B2CF9AE}" pid="10" name="_2015_ms_pID_7253432">
    <vt:lpwstr>YH1C65VxaTd6bUqZajpur3fCqQlyhcz3ozJk
jAHZGoPc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1495105128</vt:lpwstr>
  </property>
</Properties>
</file>