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260C-08DF-40C0-91BA-244CE5D0825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65E-10E0-47D4-862C-E3A144E6B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080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260C-08DF-40C0-91BA-244CE5D0825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65E-10E0-47D4-862C-E3A144E6B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963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260C-08DF-40C0-91BA-244CE5D0825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65E-10E0-47D4-862C-E3A144E6B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687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260C-08DF-40C0-91BA-244CE5D0825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65E-10E0-47D4-862C-E3A144E6B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890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260C-08DF-40C0-91BA-244CE5D0825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65E-10E0-47D4-862C-E3A144E6B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63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260C-08DF-40C0-91BA-244CE5D0825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65E-10E0-47D4-862C-E3A144E6B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814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260C-08DF-40C0-91BA-244CE5D0825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65E-10E0-47D4-862C-E3A144E6B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562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260C-08DF-40C0-91BA-244CE5D0825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65E-10E0-47D4-862C-E3A144E6B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549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260C-08DF-40C0-91BA-244CE5D0825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65E-10E0-47D4-862C-E3A144E6B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382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260C-08DF-40C0-91BA-244CE5D0825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65E-10E0-47D4-862C-E3A144E6B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447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8260C-08DF-40C0-91BA-244CE5D0825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65E-10E0-47D4-862C-E3A144E6B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535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8260C-08DF-40C0-91BA-244CE5D0825D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0C65E-10E0-47D4-862C-E3A144E6B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668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Offline discussion on carrier aggregation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Nokia, NEC, NTT </a:t>
            </a:r>
            <a:r>
              <a:rPr lang="en-US" dirty="0" err="1"/>
              <a:t>Docomo</a:t>
            </a:r>
            <a:r>
              <a:rPr lang="en-US" dirty="0"/>
              <a:t>, CATT, 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662615" y="395784"/>
            <a:ext cx="2374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R1-1709766</a:t>
            </a:r>
          </a:p>
          <a:p>
            <a:r>
              <a:rPr lang="en-US" dirty="0"/>
              <a:t>AI: 6.2.3.1.1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7797" y="395784"/>
            <a:ext cx="3794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 RAN WG1 Meeting #89</a:t>
            </a:r>
          </a:p>
          <a:p>
            <a:r>
              <a:rPr lang="en-US" dirty="0"/>
              <a:t>Hangzhou, China, 15 - 19 May 2017</a:t>
            </a:r>
          </a:p>
        </p:txBody>
      </p:sp>
    </p:spTree>
    <p:extLst>
      <p:ext uri="{BB962C8B-B14F-4D97-AF65-F5344CB8AC3E}">
        <p14:creationId xmlns:p14="http://schemas.microsoft.com/office/powerpoint/2010/main" val="797688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/>
              <a:t>For </a:t>
            </a:r>
            <a:r>
              <a:rPr lang="en-GB" dirty="0"/>
              <a:t>RAN1, 3 use cases are considered for CA:</a:t>
            </a:r>
            <a:endParaRPr lang="en-US" dirty="0"/>
          </a:p>
          <a:p>
            <a:pPr lvl="1"/>
            <a:r>
              <a:rPr lang="en-GB" dirty="0"/>
              <a:t>Parallel transmission of different MAC PDUs (‘parallel’ means at the same or different transmission time, but on different carriers)</a:t>
            </a:r>
            <a:endParaRPr lang="en-US" dirty="0"/>
          </a:p>
          <a:p>
            <a:pPr lvl="1"/>
            <a:r>
              <a:rPr lang="en-GB" dirty="0"/>
              <a:t>Parallel transmission of same MAC PDU (‘parallel’ means at the same or different transmission time, but on different carriers)</a:t>
            </a:r>
            <a:endParaRPr lang="en-US" dirty="0"/>
          </a:p>
          <a:p>
            <a:pPr lvl="1"/>
            <a:r>
              <a:rPr lang="en-GB" dirty="0"/>
              <a:t>System capacity improvement, including load balancing. </a:t>
            </a:r>
          </a:p>
          <a:p>
            <a:pPr lvl="2"/>
            <a:r>
              <a:rPr lang="en-GB" dirty="0"/>
              <a:t>Note: From the receiver’s perspective, simultaneous reception over multiple carriers is assumed.</a:t>
            </a:r>
            <a:endParaRPr lang="en-US" dirty="0"/>
          </a:p>
          <a:p>
            <a:pPr lvl="0"/>
            <a:r>
              <a:rPr lang="en-GB" dirty="0"/>
              <a:t>Note that all use cases may not necessarily be supported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034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127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Offline discussion on carrier aggregation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Ricardo Blasco</dc:creator>
  <cp:lastModifiedBy>Ricardo Blasco</cp:lastModifiedBy>
  <cp:revision>11</cp:revision>
  <dcterms:created xsi:type="dcterms:W3CDTF">2017-05-17T06:28:04Z</dcterms:created>
  <dcterms:modified xsi:type="dcterms:W3CDTF">2017-05-18T08:32:09Z</dcterms:modified>
</cp:coreProperties>
</file>