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73" r:id="rId3"/>
    <p:sldId id="280" r:id="rId4"/>
    <p:sldId id="281" r:id="rId5"/>
    <p:sldId id="277" r:id="rId6"/>
    <p:sldId id="282" r:id="rId7"/>
    <p:sldId id="278" r:id="rId8"/>
    <p:sldId id="279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810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A6497C-853E-4B32-BD5B-5C825B8432F9}" type="datetimeFigureOut">
              <a:rPr lang="ko-KR" altLang="en-US" smtClean="0"/>
              <a:t>2017-05-18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08DE5-9A5D-4BE8-8001-573DE36ED8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9993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2017-05-18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5179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2017-05-18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9654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2017-05-18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410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405" y="1039091"/>
            <a:ext cx="8779190" cy="5577840"/>
          </a:xfrm>
        </p:spPr>
        <p:txBody>
          <a:bodyPr/>
          <a:lstStyle>
            <a:lvl1pPr>
              <a:defRPr sz="20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172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2017-05-18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7968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2017-05-18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2742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2017-05-18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9321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2017-05-18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057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2017-05-18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1690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2017-05-18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7728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2017-05-18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215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C2BA2-7A30-45C0-9EC4-D69513B096AE}" type="datetimeFigureOut">
              <a:rPr lang="ko-KR" altLang="en-US" smtClean="0"/>
              <a:t>2017-05-18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1304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̶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169" y="159392"/>
            <a:ext cx="42755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WG1#89 Meeting</a:t>
            </a:r>
          </a:p>
          <a:p>
            <a:pPr>
              <a:spcBef>
                <a:spcPct val="0"/>
              </a:spcBef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15th - 19th May 2017</a:t>
            </a:r>
          </a:p>
          <a:p>
            <a:pPr>
              <a:spcBef>
                <a:spcPct val="0"/>
              </a:spcBef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7.1.4.2</a:t>
            </a:r>
            <a:endParaRPr lang="ja-JP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73271" y="159392"/>
            <a:ext cx="1402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R1-170xxxx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168" y="2642533"/>
            <a:ext cx="8800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prstClr val="black"/>
                </a:solidFill>
                <a:cs typeface="+mj-cs"/>
              </a:rPr>
              <a:t>WF on Polar</a:t>
            </a:r>
            <a:r>
              <a:rPr lang="ko-KR" altLang="en-US" sz="3600" dirty="0">
                <a:solidFill>
                  <a:prstClr val="black"/>
                </a:solidFill>
                <a:cs typeface="+mj-cs"/>
              </a:rPr>
              <a:t> </a:t>
            </a:r>
            <a:r>
              <a:rPr lang="en-US" altLang="ko-KR" sz="3600" dirty="0">
                <a:solidFill>
                  <a:prstClr val="black"/>
                </a:solidFill>
                <a:cs typeface="+mj-cs"/>
              </a:rPr>
              <a:t>Code</a:t>
            </a:r>
            <a:r>
              <a:rPr lang="ko-KR" altLang="en-US" sz="3600" dirty="0">
                <a:solidFill>
                  <a:prstClr val="black"/>
                </a:solidFill>
                <a:cs typeface="+mj-cs"/>
              </a:rPr>
              <a:t> </a:t>
            </a:r>
            <a:r>
              <a:rPr lang="en-US" altLang="ko-KR" sz="3600" dirty="0">
                <a:solidFill>
                  <a:prstClr val="black"/>
                </a:solidFill>
                <a:cs typeface="+mj-cs"/>
              </a:rPr>
              <a:t>for NR Control Channels</a:t>
            </a:r>
            <a:endParaRPr lang="ko-KR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7865" y="4370665"/>
            <a:ext cx="70450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Samsung, </a:t>
            </a:r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LG Electronics, </a:t>
            </a:r>
            <a:r>
              <a:rPr lang="en-US" altLang="ko-K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InterDigital</a:t>
            </a:r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[</a:t>
            </a:r>
            <a:r>
              <a:rPr lang="en-US" altLang="ko-KR" sz="2400" dirty="0" err="1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MediaTek</a:t>
            </a:r>
            <a:r>
              <a:rPr lang="en-US" altLang="ko-KR" sz="2400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563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47087" y="171040"/>
            <a:ext cx="26498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/>
              <a:t>Background</a:t>
            </a:r>
            <a:endParaRPr lang="ko-KR" altLang="en-US" sz="4000" dirty="0"/>
          </a:p>
        </p:txBody>
      </p:sp>
      <p:sp>
        <p:nvSpPr>
          <p:cNvPr id="5" name="내용 개체 틀 1"/>
          <p:cNvSpPr>
            <a:spLocks noGrp="1"/>
          </p:cNvSpPr>
          <p:nvPr>
            <p:ph idx="1"/>
          </p:nvPr>
        </p:nvSpPr>
        <p:spPr>
          <a:xfrm>
            <a:off x="182405" y="1644241"/>
            <a:ext cx="8779190" cy="497268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ko-KR" sz="2400" dirty="0" smtClean="0"/>
              <a:t>Interleaving </a:t>
            </a:r>
            <a:r>
              <a:rPr lang="en-US" altLang="ko-KR" sz="2400" dirty="0"/>
              <a:t>or dedicated code sequence(s) can improve performance for </a:t>
            </a:r>
            <a:r>
              <a:rPr lang="en-US" altLang="ko-KR" sz="2400" dirty="0" smtClean="0"/>
              <a:t>higher order modulation </a:t>
            </a:r>
            <a:r>
              <a:rPr lang="en-US" altLang="ko-KR" sz="2400" dirty="0"/>
              <a:t>and/or fading channel </a:t>
            </a:r>
          </a:p>
          <a:p>
            <a:pPr lvl="1"/>
            <a:r>
              <a:rPr lang="en-US" altLang="ko-KR" sz="2000" dirty="0" smtClean="0"/>
              <a:t>Ericsson R1-1707202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Ericsson R1-1709153</a:t>
            </a:r>
            <a:endParaRPr lang="en-US" altLang="ko-KR" sz="2000" dirty="0"/>
          </a:p>
          <a:p>
            <a:pPr lvl="1"/>
            <a:r>
              <a:rPr lang="en-US" altLang="ko-KR" sz="2000" dirty="0"/>
              <a:t>Qualcomm </a:t>
            </a:r>
            <a:r>
              <a:rPr lang="en-US" altLang="ko-KR" sz="2000" dirty="0" smtClean="0"/>
              <a:t>R1-1708649</a:t>
            </a:r>
          </a:p>
          <a:p>
            <a:pPr lvl="1"/>
            <a:r>
              <a:rPr lang="en-US" altLang="ko-KR" sz="2000" dirty="0"/>
              <a:t>Samsung R1-1708050</a:t>
            </a:r>
          </a:p>
          <a:p>
            <a:pPr lvl="1"/>
            <a:endParaRPr lang="en-US" altLang="ko-KR" sz="2000" dirty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698606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182405" y="1209599"/>
            <a:ext cx="8779190" cy="5407331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Channel </a:t>
            </a:r>
            <a:r>
              <a:rPr lang="en-US" altLang="ko-KR" sz="2400" dirty="0" err="1"/>
              <a:t>interleaver</a:t>
            </a:r>
            <a:r>
              <a:rPr lang="en-US" altLang="ko-KR" sz="2400" dirty="0"/>
              <a:t> is adopted for polar codes for both UL and DL</a:t>
            </a:r>
          </a:p>
          <a:p>
            <a:pPr lvl="1"/>
            <a:r>
              <a:rPr lang="en-US" altLang="ko-KR" sz="2200" dirty="0"/>
              <a:t>FFS exact </a:t>
            </a:r>
            <a:r>
              <a:rPr lang="en-US" altLang="ko-KR" sz="2200" dirty="0" err="1"/>
              <a:t>interleaver</a:t>
            </a:r>
            <a:r>
              <a:rPr lang="en-US" altLang="ko-KR" sz="2200" dirty="0"/>
              <a:t> design not precluding a combined design with rate-matching</a:t>
            </a:r>
          </a:p>
          <a:p>
            <a:pPr lvl="1"/>
            <a:r>
              <a:rPr lang="en-US" altLang="ko-KR" sz="2200" dirty="0"/>
              <a:t>Until June </a:t>
            </a:r>
            <a:r>
              <a:rPr lang="en-US" altLang="ko-KR" sz="2200" dirty="0" err="1" smtClean="0"/>
              <a:t>adhoc</a:t>
            </a:r>
            <a:r>
              <a:rPr lang="en-US" altLang="ko-KR" sz="2200" dirty="0" smtClean="0"/>
              <a:t> </a:t>
            </a:r>
            <a:r>
              <a:rPr lang="en-US" altLang="ko-KR" sz="2200" dirty="0"/>
              <a:t>meeting, proponents are encouraged to submit a concrete design of </a:t>
            </a:r>
            <a:r>
              <a:rPr lang="en-US" altLang="ko-KR" sz="2200" dirty="0" err="1"/>
              <a:t>interleaver</a:t>
            </a:r>
            <a:endParaRPr lang="en-US" altLang="ko-KR" sz="2200" dirty="0"/>
          </a:p>
          <a:p>
            <a:pPr>
              <a:lnSpc>
                <a:spcPct val="100000"/>
              </a:lnSpc>
            </a:pPr>
            <a:r>
              <a:rPr lang="en-US" altLang="ko-KR" sz="2400" dirty="0"/>
              <a:t>Design of polar coding further considers high-order modulation schemes for UL</a:t>
            </a:r>
          </a:p>
          <a:p>
            <a:pPr lvl="1">
              <a:lnSpc>
                <a:spcPct val="100000"/>
              </a:lnSpc>
            </a:pPr>
            <a:r>
              <a:rPr lang="en-US" altLang="ko-KR" sz="2200" dirty="0"/>
              <a:t>FFS with following candidates</a:t>
            </a:r>
          </a:p>
          <a:p>
            <a:pPr lvl="2">
              <a:lnSpc>
                <a:spcPct val="100000"/>
              </a:lnSpc>
            </a:pPr>
            <a:r>
              <a:rPr lang="en-US" altLang="ko-KR" sz="2200" dirty="0"/>
              <a:t>Alt 1. </a:t>
            </a:r>
            <a:r>
              <a:rPr lang="en-US" altLang="ko-KR" sz="2200" dirty="0" err="1"/>
              <a:t>Interleaver</a:t>
            </a:r>
            <a:r>
              <a:rPr lang="en-US" altLang="ko-KR" sz="2200" dirty="0"/>
              <a:t>-based approach</a:t>
            </a:r>
          </a:p>
          <a:p>
            <a:pPr lvl="3">
              <a:lnSpc>
                <a:spcPct val="100000"/>
              </a:lnSpc>
            </a:pPr>
            <a:r>
              <a:rPr lang="en-US" altLang="ko-KR" sz="2200" dirty="0"/>
              <a:t>e.g. different </a:t>
            </a:r>
            <a:r>
              <a:rPr lang="en-US" altLang="ko-KR" sz="2200" dirty="0" err="1"/>
              <a:t>interleaver</a:t>
            </a:r>
            <a:r>
              <a:rPr lang="en-US" altLang="ko-KR" sz="2200" dirty="0"/>
              <a:t> for different modulation order</a:t>
            </a:r>
          </a:p>
          <a:p>
            <a:pPr lvl="2">
              <a:lnSpc>
                <a:spcPct val="100000"/>
              </a:lnSpc>
            </a:pPr>
            <a:r>
              <a:rPr lang="en-US" altLang="ko-KR" sz="2200" dirty="0"/>
              <a:t>Alt 2. </a:t>
            </a:r>
            <a:r>
              <a:rPr lang="en-US" altLang="ko-KR" sz="2200" dirty="0" smtClean="0"/>
              <a:t>Sequence-based </a:t>
            </a:r>
            <a:r>
              <a:rPr lang="en-US" altLang="ko-KR" sz="2200" dirty="0"/>
              <a:t>approach</a:t>
            </a:r>
          </a:p>
          <a:p>
            <a:pPr lvl="3">
              <a:lnSpc>
                <a:spcPct val="100000"/>
              </a:lnSpc>
            </a:pPr>
            <a:r>
              <a:rPr lang="en-US" altLang="ko-KR" sz="2200" dirty="0" smtClean="0"/>
              <a:t>e.g</a:t>
            </a:r>
            <a:r>
              <a:rPr lang="en-US" altLang="ko-KR" sz="2200" dirty="0"/>
              <a:t>. different sequence for different modulation order</a:t>
            </a:r>
          </a:p>
          <a:p>
            <a:pPr lvl="2">
              <a:lnSpc>
                <a:spcPct val="100000"/>
              </a:lnSpc>
            </a:pPr>
            <a:r>
              <a:rPr lang="en-US" altLang="ko-KR" sz="2200" dirty="0"/>
              <a:t>Alt 3. combine Alt 1 and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4900" y="171040"/>
            <a:ext cx="19942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/>
              <a:t>Proposal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454969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="" xmlns:a16="http://schemas.microsoft.com/office/drawing/2014/main" id="{717F42CC-B35A-4A72-8411-2310323F5A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ko-KR" sz="4000" dirty="0"/>
              <a:t>Annex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228168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47087" y="171040"/>
            <a:ext cx="26498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/>
              <a:t>Background</a:t>
            </a:r>
            <a:endParaRPr lang="ko-KR" altLang="en-US" sz="4000" dirty="0"/>
          </a:p>
        </p:txBody>
      </p:sp>
      <p:sp>
        <p:nvSpPr>
          <p:cNvPr id="5" name="내용 개체 틀 1"/>
          <p:cNvSpPr>
            <a:spLocks noGrp="1"/>
          </p:cNvSpPr>
          <p:nvPr>
            <p:ph idx="1"/>
          </p:nvPr>
        </p:nvSpPr>
        <p:spPr>
          <a:xfrm>
            <a:off x="182405" y="1039091"/>
            <a:ext cx="8779190" cy="5577840"/>
          </a:xfrm>
        </p:spPr>
        <p:txBody>
          <a:bodyPr/>
          <a:lstStyle/>
          <a:p>
            <a:r>
              <a:rPr lang="en-US" altLang="ko-KR" sz="2400" dirty="0"/>
              <a:t>Ericsson </a:t>
            </a:r>
            <a:r>
              <a:rPr lang="en-US" altLang="ko-KR" sz="2400" dirty="0" smtClean="0"/>
              <a:t>R1-1709153 </a:t>
            </a:r>
            <a:endParaRPr lang="en-US" altLang="ko-KR" sz="2200" dirty="0"/>
          </a:p>
        </p:txBody>
      </p:sp>
      <p:pic>
        <p:nvPicPr>
          <p:cNvPr id="6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34" y="1714723"/>
            <a:ext cx="7910932" cy="47389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9556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47087" y="171040"/>
            <a:ext cx="26498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/>
              <a:t>Background</a:t>
            </a:r>
            <a:endParaRPr lang="ko-KR" altLang="en-US" sz="4000" dirty="0"/>
          </a:p>
        </p:txBody>
      </p:sp>
      <p:sp>
        <p:nvSpPr>
          <p:cNvPr id="5" name="내용 개체 틀 1"/>
          <p:cNvSpPr>
            <a:spLocks noGrp="1"/>
          </p:cNvSpPr>
          <p:nvPr>
            <p:ph idx="1"/>
          </p:nvPr>
        </p:nvSpPr>
        <p:spPr>
          <a:xfrm>
            <a:off x="182405" y="1039091"/>
            <a:ext cx="8779190" cy="5577840"/>
          </a:xfrm>
        </p:spPr>
        <p:txBody>
          <a:bodyPr/>
          <a:lstStyle/>
          <a:p>
            <a:r>
              <a:rPr lang="en-US" altLang="ko-KR" sz="2400" dirty="0"/>
              <a:t>Ericsson </a:t>
            </a:r>
            <a:r>
              <a:rPr lang="en-US" altLang="ko-KR" sz="2400" dirty="0" smtClean="0"/>
              <a:t>R1-1707202</a:t>
            </a:r>
            <a:endParaRPr lang="en-US" altLang="ko-KR" sz="2200" dirty="0"/>
          </a:p>
        </p:txBody>
      </p:sp>
      <p:pic>
        <p:nvPicPr>
          <p:cNvPr id="7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96" y="1719907"/>
            <a:ext cx="4216207" cy="4216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19906"/>
            <a:ext cx="4216207" cy="42162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4641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47087" y="171040"/>
            <a:ext cx="26498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/>
              <a:t>Background</a:t>
            </a:r>
            <a:endParaRPr lang="ko-KR" altLang="en-US" sz="4000" dirty="0"/>
          </a:p>
        </p:txBody>
      </p:sp>
      <p:sp>
        <p:nvSpPr>
          <p:cNvPr id="5" name="내용 개체 틀 1"/>
          <p:cNvSpPr>
            <a:spLocks noGrp="1"/>
          </p:cNvSpPr>
          <p:nvPr>
            <p:ph idx="1"/>
          </p:nvPr>
        </p:nvSpPr>
        <p:spPr>
          <a:xfrm>
            <a:off x="182405" y="1039091"/>
            <a:ext cx="8779190" cy="5577840"/>
          </a:xfrm>
        </p:spPr>
        <p:txBody>
          <a:bodyPr/>
          <a:lstStyle/>
          <a:p>
            <a:r>
              <a:rPr lang="en-US" altLang="ko-KR" sz="2400" dirty="0"/>
              <a:t>Qualcomm R1-1708649</a:t>
            </a:r>
            <a:endParaRPr lang="en-US" altLang="ko-KR" sz="2200" dirty="0"/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E4CD9836-0FE7-44FA-A687-2EFF20BF865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343" y="1476589"/>
            <a:ext cx="6767312" cy="50752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7079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47087" y="171040"/>
            <a:ext cx="26498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/>
              <a:t>Background</a:t>
            </a:r>
            <a:endParaRPr lang="ko-KR" altLang="en-US" sz="4000" dirty="0"/>
          </a:p>
        </p:txBody>
      </p:sp>
      <p:sp>
        <p:nvSpPr>
          <p:cNvPr id="5" name="내용 개체 틀 1"/>
          <p:cNvSpPr>
            <a:spLocks noGrp="1"/>
          </p:cNvSpPr>
          <p:nvPr>
            <p:ph idx="1"/>
          </p:nvPr>
        </p:nvSpPr>
        <p:spPr>
          <a:xfrm>
            <a:off x="182405" y="1039091"/>
            <a:ext cx="8779190" cy="5577840"/>
          </a:xfrm>
        </p:spPr>
        <p:txBody>
          <a:bodyPr/>
          <a:lstStyle/>
          <a:p>
            <a:r>
              <a:rPr lang="en-US" altLang="ko-KR" sz="2400" dirty="0"/>
              <a:t>Samsung R1-1708050</a:t>
            </a:r>
            <a:endParaRPr lang="en-US" altLang="ko-KR" sz="2200" dirty="0"/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9FCE145D-5F97-48F6-A73D-9DB4CCD7D43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997" y="1667936"/>
            <a:ext cx="5632006" cy="48144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8286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2307</TotalTime>
  <Words>162</Words>
  <Application>Microsoft Office PowerPoint</Application>
  <PresentationFormat>화면 슬라이드 쇼(4:3)</PresentationFormat>
  <Paragraphs>32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5" baseType="lpstr">
      <vt:lpstr>Arial Unicode MS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Min Jang</dc:creator>
  <cp:lastModifiedBy>장민/선행무선기술Lab.(IM)/Senior Engineer/삼성전자</cp:lastModifiedBy>
  <cp:revision>293</cp:revision>
  <dcterms:created xsi:type="dcterms:W3CDTF">2017-02-06T05:58:44Z</dcterms:created>
  <dcterms:modified xsi:type="dcterms:W3CDTF">2017-05-18T03:29:20Z</dcterms:modified>
</cp:coreProperties>
</file>