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61" r:id="rId3"/>
    <p:sldId id="260" r:id="rId4"/>
    <p:sldId id="262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3" autoAdjust="0"/>
    <p:restoredTop sz="94660"/>
  </p:normalViewPr>
  <p:slideViewPr>
    <p:cSldViewPr>
      <p:cViewPr varScale="1">
        <p:scale>
          <a:sx n="62" d="100"/>
          <a:sy n="62" d="100"/>
        </p:scale>
        <p:origin x="4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CBB40CF-2B2E-4000-B8B8-01978ED880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71B4965-2E3D-42BD-B691-10A2A98BB0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61802D-2433-40CD-8CFE-968507D1DFC8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72224-6591-46E2-A9A8-9D09B42CB1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47771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6EC7E-A6A3-4AD7-86F5-CAC31A8B74E9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9396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A1456-12FD-4494-8289-04D3BA14DA7E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9939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FDBC0-A889-46F3-BD95-0DB0BF4B8D40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17176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6DC53-A62A-4233-8D86-1BCE6450C6C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84431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63E5-DA44-4649-85DA-044D6E5D26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19273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4F3CF-CC24-4B07-865D-1463FFED4BA7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578396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950F2-8F51-46C4-AEF9-DCECD72F09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6468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B01F8-6588-455D-ACCB-F32BAFD312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27248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B0014-7639-4DF0-9867-656098D93106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2386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0B02E-73B7-4CAC-A898-A6D44D05491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7058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de-DE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de-DE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836E77D-9F01-43A7-9DD1-50AE5F0023C6}" type="slidenum">
              <a:rPr lang="de-DE" altLang="en-US"/>
              <a:pPr/>
              <a:t>‹#›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2133599"/>
          </a:xfrm>
        </p:spPr>
        <p:txBody>
          <a:bodyPr anchor="ctr"/>
          <a:lstStyle/>
          <a:p>
            <a:r>
              <a:rPr lang="en-US" altLang="en-US" sz="4400" dirty="0"/>
              <a:t>WF on RACH sequence for high speed large radius cells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en-US" sz="3200" dirty="0"/>
              <a:t>Nokia, Alcatel-Lucent Shanghai Bell,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363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Meeting #89</a:t>
            </a:r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Hangzhou, USA 15th - 19th May 2017</a:t>
            </a:r>
          </a:p>
          <a:p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Item: 7.1.1.4.1</a:t>
            </a:r>
          </a:p>
          <a:p>
            <a:endParaRPr lang="tr-TR" altLang="ko-KR" dirty="0"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 R1-1709711</a:t>
            </a:r>
            <a:endParaRPr lang="ko-KR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49179" y="1613357"/>
            <a:ext cx="6934200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GB" altLang="ja-JP" sz="28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RAN1#89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GB" altLang="ja-JP" sz="28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Offline working assumption: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en-US" altLang="ja-JP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supports PRACH preamble formats 3-A for the sequence length of 839.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en-US" altLang="ja-JP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on restricted set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en-US" altLang="ja-JP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other sequence(s) for large cell radius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en-US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648200"/>
            <a:ext cx="7154622" cy="88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85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Calculations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/>
              <a:t>UE speed 500 Km/</a:t>
            </a:r>
            <a:r>
              <a:rPr lang="en-US" dirty="0" err="1"/>
              <a:t>hr</a:t>
            </a:r>
            <a:r>
              <a:rPr lang="en-US" dirty="0"/>
              <a:t>, Fc=6 GHz, clock accuracy: 0.1 ppm (</a:t>
            </a:r>
            <a:r>
              <a:rPr lang="en-US" dirty="0" err="1"/>
              <a:t>gNB</a:t>
            </a:r>
            <a:r>
              <a:rPr lang="en-US" dirty="0"/>
              <a:t>), 0.05 ppm (UE)</a:t>
            </a:r>
          </a:p>
          <a:p>
            <a:r>
              <a:rPr lang="en-US" dirty="0"/>
              <a:t>Max frequency offset ~ 6.5 </a:t>
            </a:r>
            <a:r>
              <a:rPr lang="en-US" dirty="0" err="1"/>
              <a:t>KHz</a:t>
            </a:r>
            <a:endParaRPr lang="en-US" dirty="0"/>
          </a:p>
          <a:p>
            <a:r>
              <a:rPr lang="en-US" dirty="0"/>
              <a:t>Assuming LTE-like restricted sets and SCS = 5 </a:t>
            </a:r>
            <a:r>
              <a:rPr lang="en-US" dirty="0" err="1"/>
              <a:t>KHz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Type A </a:t>
            </a:r>
            <a:r>
              <a:rPr lang="en-US" dirty="0">
                <a:sym typeface="Wingdings" panose="05000000000000000000" pitchFamily="2" charset="2"/>
              </a:rPr>
              <a:t> </a:t>
            </a:r>
            <a:r>
              <a:rPr lang="en-US" dirty="0" err="1">
                <a:sym typeface="Wingdings" panose="05000000000000000000" pitchFamily="2" charset="2"/>
              </a:rPr>
              <a:t>Ncs_max</a:t>
            </a:r>
            <a:r>
              <a:rPr lang="en-US" dirty="0">
                <a:sym typeface="Wingdings" panose="05000000000000000000" pitchFamily="2" charset="2"/>
              </a:rPr>
              <a:t> =  237  radius &lt; 8.5 Km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Type B  </a:t>
            </a:r>
            <a:r>
              <a:rPr lang="en-US" dirty="0" err="1">
                <a:sym typeface="Wingdings" panose="05000000000000000000" pitchFamily="2" charset="2"/>
              </a:rPr>
              <a:t>Ncs_max</a:t>
            </a:r>
            <a:r>
              <a:rPr lang="en-US" dirty="0">
                <a:sym typeface="Wingdings" panose="05000000000000000000" pitchFamily="2" charset="2"/>
              </a:rPr>
              <a:t> = 137  radius &lt; 4.9 Km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159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 should support RACH preamble sequence that is more resilient to  frequency offsets and supports larger cell radius than the </a:t>
            </a:r>
            <a:r>
              <a:rPr lang="en-US" dirty="0" err="1"/>
              <a:t>Zadoff</a:t>
            </a:r>
            <a:r>
              <a:rPr lang="en-US" dirty="0"/>
              <a:t>-Chu sequence.</a:t>
            </a:r>
          </a:p>
          <a:p>
            <a:r>
              <a:rPr lang="en-US" dirty="0"/>
              <a:t>NR supports Cyclic delay-Doppler shifted M-Sequences for high speed, large cell-radius cells.</a:t>
            </a:r>
          </a:p>
        </p:txBody>
      </p:sp>
    </p:spTree>
    <p:extLst>
      <p:ext uri="{BB962C8B-B14F-4D97-AF65-F5344CB8AC3E}">
        <p14:creationId xmlns:p14="http://schemas.microsoft.com/office/powerpoint/2010/main" val="268109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111</TotalTime>
  <Words>167</Words>
  <Application>Microsoft Office PowerPoint</Application>
  <PresentationFormat>On-screen Show (4:3)</PresentationFormat>
  <Paragraphs>22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Arial</vt:lpstr>
      <vt:lpstr>Calibri</vt:lpstr>
      <vt:lpstr>Times</vt:lpstr>
      <vt:lpstr>Times New Roman</vt:lpstr>
      <vt:lpstr>Trebuchet MS</vt:lpstr>
      <vt:lpstr>Wingdings</vt:lpstr>
      <vt:lpstr>Office Theme</vt:lpstr>
      <vt:lpstr>WF on RACH sequence for high speed large radius cells</vt:lpstr>
      <vt:lpstr>Background</vt:lpstr>
      <vt:lpstr>Some Calculations</vt:lpstr>
      <vt:lpstr>Proposal</vt:lpstr>
    </vt:vector>
  </TitlesOfParts>
  <Company>Alcatel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PRACH Numerology and Sequence Type</dc:title>
  <dc:creator>Farag, Emad (Nokia - US/Murray Hill)</dc:creator>
  <cp:lastModifiedBy>Farag, Emad (Nokia - US/Murray Hill)</cp:lastModifiedBy>
  <cp:revision>15</cp:revision>
  <dcterms:created xsi:type="dcterms:W3CDTF">2017-04-03T18:15:56Z</dcterms:created>
  <dcterms:modified xsi:type="dcterms:W3CDTF">2017-05-18T01:59:39Z</dcterms:modified>
</cp:coreProperties>
</file>