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7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>
      <p:cViewPr varScale="1">
        <p:scale>
          <a:sx n="82" d="100"/>
          <a:sy n="82" d="100"/>
        </p:scale>
        <p:origin x="-1478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247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57425"/>
            <a:ext cx="7704856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ea typeface="宋体" charset="-122"/>
              </a:rPr>
              <a:t>WF </a:t>
            </a:r>
            <a:r>
              <a:rPr lang="en-US" altLang="zh-CN" dirty="0">
                <a:ea typeface="宋体" charset="-122"/>
              </a:rPr>
              <a:t>on </a:t>
            </a:r>
            <a:r>
              <a:rPr lang="en-US" altLang="zh-CN" dirty="0" smtClean="0">
                <a:ea typeface="宋体" charset="-122"/>
              </a:rPr>
              <a:t>the number of HARQ process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#89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</a:t>
            </a:r>
            <a:r>
              <a:rPr lang="sv-SE" altLang="zh-CN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R1-1709703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</a:pPr>
            <a:r>
              <a:rPr lang="en-GB" dirty="0" err="1" smtClean="0">
                <a:latin typeface="Arial" panose="020B0604020202020204" pitchFamily="34" charset="0"/>
                <a:ea typeface="宋体" pitchFamily="2" charset="-122"/>
              </a:rPr>
              <a:t>Hangzhou,China</a:t>
            </a:r>
            <a:r>
              <a:rPr lang="en-GB" dirty="0" smtClean="0">
                <a:latin typeface="Arial" panose="020B0604020202020204" pitchFamily="34" charset="0"/>
                <a:ea typeface="宋体" pitchFamily="2" charset="-122"/>
              </a:rPr>
              <a:t>, 15rd </a:t>
            </a: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- </a:t>
            </a:r>
            <a:r>
              <a:rPr lang="en-GB" dirty="0" smtClean="0">
                <a:latin typeface="Arial" panose="020B0604020202020204" pitchFamily="34" charset="0"/>
                <a:ea typeface="宋体" pitchFamily="2" charset="-122"/>
              </a:rPr>
              <a:t>19</a:t>
            </a:r>
            <a:r>
              <a:rPr lang="en-GB" baseline="30000" dirty="0" smtClean="0">
                <a:latin typeface="Arial" panose="020B0604020202020204" pitchFamily="34" charset="0"/>
                <a:ea typeface="宋体" pitchFamily="2" charset="-122"/>
              </a:rPr>
              <a:t>th</a:t>
            </a:r>
            <a:r>
              <a:rPr lang="en-GB" dirty="0" smtClean="0">
                <a:latin typeface="Arial" panose="020B0604020202020204" pitchFamily="34" charset="0"/>
                <a:ea typeface="宋体" pitchFamily="2" charset="-122"/>
              </a:rPr>
              <a:t> May </a:t>
            </a: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2017</a:t>
            </a:r>
            <a:endParaRPr lang="en-US" dirty="0"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7.1.3.3.4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smtClean="0">
                <a:ea typeface="ＭＳ Ｐゴシック" pitchFamily="34" charset="-128"/>
              </a:rPr>
              <a:t>HiSilicon,MediaTek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fontScale="85000" lnSpcReduction="20000"/>
          </a:bodyPr>
          <a:lstStyle/>
          <a:p>
            <a:r>
              <a:rPr lang="en-GB" altLang="zh-CN" i="1" dirty="0" smtClean="0"/>
              <a:t>Define the minimum number of HARQ processes under the reference TTI length as one of UE capability.</a:t>
            </a:r>
            <a:endParaRPr lang="en-US" altLang="zh-CN" i="1" dirty="0" smtClean="0"/>
          </a:p>
          <a:p>
            <a:r>
              <a:rPr lang="en-US" altLang="zh-CN" i="1" dirty="0" smtClean="0"/>
              <a:t>The maximum number of UE HARQ processes under the reference numerologies(SCS, slot duration) can be configured semi-statically by </a:t>
            </a:r>
            <a:r>
              <a:rPr lang="en-US" altLang="zh-CN" i="1" dirty="0" err="1" smtClean="0"/>
              <a:t>gNB</a:t>
            </a:r>
            <a:r>
              <a:rPr lang="en-US" altLang="zh-CN" i="1" dirty="0" smtClean="0"/>
              <a:t> based on UE capabilities.</a:t>
            </a:r>
          </a:p>
          <a:p>
            <a:r>
              <a:rPr lang="en-GB" altLang="zh-CN" i="1" dirty="0" smtClean="0"/>
              <a:t>The maximum number of UE DL HARQ processes of 8 for </a:t>
            </a:r>
            <a:r>
              <a:rPr lang="en-US" altLang="zh-CN" i="1" dirty="0" smtClean="0"/>
              <a:t>15kHz SCS </a:t>
            </a:r>
            <a:r>
              <a:rPr lang="en-GB" altLang="zh-CN" i="1" dirty="0" smtClean="0"/>
              <a:t>slot-based</a:t>
            </a:r>
            <a:r>
              <a:rPr lang="en-US" altLang="zh-CN" i="1" dirty="0" smtClean="0"/>
              <a:t> scheduling for a single carrier as LTE can be a starting point in NR. Other values are FFS.</a:t>
            </a:r>
            <a:endParaRPr lang="zh-CN" altLang="zh-CN" dirty="0" smtClean="0"/>
          </a:p>
          <a:p>
            <a:r>
              <a:rPr lang="en-GB" altLang="zh-CN" i="1" dirty="0" smtClean="0"/>
              <a:t>The maximum number of UE UL HARQ processes of 8 for </a:t>
            </a:r>
            <a:r>
              <a:rPr lang="en-US" altLang="zh-CN" i="1" dirty="0" smtClean="0"/>
              <a:t>15kHz SCS </a:t>
            </a:r>
            <a:r>
              <a:rPr lang="en-GB" altLang="zh-CN" i="1" dirty="0" smtClean="0"/>
              <a:t>slot-based</a:t>
            </a:r>
            <a:r>
              <a:rPr lang="en-US" altLang="zh-CN" i="1" dirty="0" smtClean="0"/>
              <a:t> scheduling for a single carrier as LTE can be a starting point in NR. Other values are FFS.</a:t>
            </a:r>
            <a:endParaRPr lang="zh-CN" altLang="zh-CN" dirty="0" smtClean="0"/>
          </a:p>
          <a:p>
            <a:endParaRPr lang="en-US" altLang="zh-CN" i="1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132</Words>
  <Application>Microsoft Office PowerPoint</Application>
  <PresentationFormat>全屏显示(4:3)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the number of HARQ process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Xingwei Zhang</dc:creator>
  <cp:lastModifiedBy>f00136140</cp:lastModifiedBy>
  <cp:revision>356</cp:revision>
  <dcterms:created xsi:type="dcterms:W3CDTF">2015-11-14T00:14:15Z</dcterms:created>
  <dcterms:modified xsi:type="dcterms:W3CDTF">2017-05-18T05:18:14Z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(3)WRjcjMzqJEw2XOZzoWhU/tcJ4x774OSl8DnAkc8/fIZOFfDVQBFHgFQwMwLOV2f8ZSL79oEY
wfzAqUVYwIx+DdH5epIDFmVpY2hxYpC5KK30DCJM8zfm9QcweN+EvA0SWN0Wa2MtPT6JLxrN
lERaBkVrpTWdXYKCYZ2b4vDJUiU1fhtl77tqZEpLJHCqPrtTxYWGNTSsybkAiiczM9ldzaSg
+Gulh+R+1QMXxGgwu+</vt:lpwstr>
  </property>
  <property fmtid="{D5CDD505-2E9C-101B-9397-08002B2CF9AE}" pid="6" name="_2015_ms_pID_7253431">
    <vt:lpwstr>T06uVDkf87Mqo28OPw7/zCovIKEcI9ZVnofL5VWvjDijx6U6FdyTi4
w50B82n4L+qJfkyKk/Y+DbFUdn/A57/7yPAVJ9V+MluPZfkg+KIXRrHd1WfY8Y/phpZMsFe+
NRF0QIQEH1Qdc8CiLBGjJlK+HjgqAFdSKn8zaoCB/2JzZ6BMVc3Z5+Nda03UREvH4YdAm34w
iExqCN+Wj2s8raq+zwfr536qcnFlFH7ml+74</vt:lpwstr>
  </property>
  <property fmtid="{D5CDD505-2E9C-101B-9397-08002B2CF9AE}" pid="7" name="_2015_ms_pID_7253432">
    <vt:lpwstr>eY+hUDKvUPZNKzPPX9rZT9LKU0SOCB8u465/
rbrh2aiwVchMRtsmAQ9kdIsRTv4LJQ==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1490430315</vt:lpwstr>
  </property>
</Properties>
</file>