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0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PRACH capacity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Meeting #89			      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709700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Hangzhou,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15th – 19th May,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7.1.1.4.1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661248"/>
          </a:xfrm>
        </p:spPr>
        <p:txBody>
          <a:bodyPr>
            <a:normAutofit fontScale="5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ja-JP" b="1" u="sng" dirty="0" smtClean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Agreements:</a:t>
            </a:r>
            <a:endParaRPr lang="ja-JP" altLang="ja-JP" sz="3600" dirty="0" smtClean="0">
              <a:latin typeface="Times New Roman"/>
              <a:ea typeface="ＭＳ ゴシック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For </a:t>
            </a:r>
            <a:r>
              <a:rPr lang="en-US" altLang="ja-JP" dirty="0" err="1" smtClean="0">
                <a:latin typeface="Times"/>
                <a:ea typeface="ＭＳ 明朝"/>
                <a:cs typeface="Times New Roman"/>
              </a:rPr>
              <a:t>Zadoff</a:t>
            </a: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-Chu sequence type, the RAN1 specifications will support two NR-PRACH sequence lengths (L) </a:t>
            </a:r>
            <a:endParaRPr lang="ja-JP" altLang="ja-JP" sz="3600" dirty="0" smtClean="0">
              <a:latin typeface="Times New Roman"/>
              <a:ea typeface="ＭＳ ゴシック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L = 839: SCS = {1.25, 2.5, 5} KHz</a:t>
            </a:r>
            <a:endParaRPr lang="ja-JP" altLang="ja-JP" sz="3200" dirty="0" smtClean="0">
              <a:latin typeface="Times New Roman"/>
              <a:ea typeface="ＭＳ ゴシック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 smtClean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Select one of</a:t>
            </a:r>
            <a:endParaRPr lang="ja-JP" altLang="ja-JP" sz="3200" dirty="0" smtClean="0">
              <a:solidFill>
                <a:srgbClr val="FF0000"/>
              </a:solidFill>
              <a:latin typeface="Times New Roman"/>
              <a:ea typeface="ＭＳ ゴシック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 smtClean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L = 63/71: SCS = {15, 30, 60, 120, 240} KHz</a:t>
            </a:r>
            <a:endParaRPr lang="ja-JP" altLang="ja-JP" sz="2800" dirty="0" smtClean="0">
              <a:solidFill>
                <a:srgbClr val="FF0000"/>
              </a:solidFill>
              <a:latin typeface="Times New Roman"/>
              <a:ea typeface="ＭＳ ゴシック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 smtClean="0">
                <a:solidFill>
                  <a:srgbClr val="FF0000"/>
                </a:solidFill>
                <a:latin typeface="Times"/>
                <a:ea typeface="ＭＳ 明朝"/>
                <a:cs typeface="Times New Roman"/>
              </a:rPr>
              <a:t>L = 127/139: SCS = {7.5, 15, 30, 60, 120} KHz</a:t>
            </a:r>
            <a:endParaRPr lang="ja-JP" altLang="ja-JP" sz="2800" dirty="0" smtClean="0">
              <a:solidFill>
                <a:srgbClr val="FF0000"/>
              </a:solidFill>
              <a:latin typeface="Times New Roman"/>
              <a:ea typeface="ＭＳ ゴシック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FFS: Supported subcarrier </a:t>
            </a:r>
            <a:r>
              <a:rPr lang="en-US" altLang="ja-JP" dirty="0" err="1" smtClean="0">
                <a:latin typeface="Times"/>
                <a:ea typeface="ＭＳ 明朝"/>
                <a:cs typeface="Times New Roman"/>
              </a:rPr>
              <a:t>spacings</a:t>
            </a: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 for each sequence length</a:t>
            </a:r>
            <a:endParaRPr lang="ja-JP" altLang="ja-JP" sz="3200" dirty="0" smtClean="0">
              <a:latin typeface="Times New Roman"/>
              <a:ea typeface="ＭＳ ゴシック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FFS for other sequence types</a:t>
            </a:r>
          </a:p>
          <a:p>
            <a:pPr lvl="0">
              <a:buFont typeface="Arial"/>
              <a:buChar char="•"/>
              <a:tabLst>
                <a:tab pos="457200" algn="l"/>
              </a:tabLst>
            </a:pPr>
            <a:endParaRPr lang="en-US" altLang="ja-JP" sz="3600" dirty="0">
              <a:latin typeface="Times"/>
              <a:ea typeface="ＭＳ 明朝"/>
              <a:cs typeface="Times New Roman"/>
            </a:endParaRPr>
          </a:p>
          <a:p>
            <a:pPr marL="0" indent="0">
              <a:spcAft>
                <a:spcPts val="0"/>
              </a:spcAft>
              <a:buNone/>
            </a:pPr>
            <a:r>
              <a:rPr lang="en-US" altLang="ja-JP" b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Agreements:</a:t>
            </a:r>
            <a:endParaRPr lang="ja-JP" altLang="ja-JP" sz="3600" dirty="0">
              <a:latin typeface="Times New Roman"/>
              <a:ea typeface="ＭＳ ゴシック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GB" altLang="ja-JP" dirty="0">
                <a:latin typeface="Times"/>
                <a:ea typeface="ＭＳ 明朝"/>
                <a:cs typeface="Times New Roman"/>
              </a:rPr>
              <a:t>NR RACH capacity shall be at least as high as in LTE</a:t>
            </a:r>
            <a:endParaRPr lang="ja-JP" altLang="ja-JP" sz="3600" dirty="0">
              <a:latin typeface="Times New Roman"/>
              <a:ea typeface="ＭＳ ゴシック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Such capacity is achieved by time/code/frequency multiplexing for a given total amount of time/frequency resources</a:t>
            </a:r>
            <a:endParaRPr lang="ja-JP" altLang="ja-JP" sz="3200" dirty="0">
              <a:latin typeface="Times New Roman"/>
              <a:ea typeface="ＭＳ ゴシック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GB" altLang="ja-JP" dirty="0" err="1">
                <a:latin typeface="Times"/>
                <a:ea typeface="ＭＳ 明朝"/>
                <a:cs typeface="Times New Roman"/>
              </a:rPr>
              <a:t>Zadoff</a:t>
            </a:r>
            <a:r>
              <a:rPr lang="en-GB" altLang="ja-JP" dirty="0">
                <a:latin typeface="Times"/>
                <a:ea typeface="ＭＳ 明朝"/>
                <a:cs typeface="Times New Roman"/>
              </a:rPr>
              <a:t>-Chu sequence is adopted in NR</a:t>
            </a:r>
            <a:endParaRPr lang="ja-JP" altLang="ja-JP" sz="3600" dirty="0">
              <a:latin typeface="Times New Roman"/>
              <a:ea typeface="ＭＳ ゴシック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FFS other sequence type and / or other methods in addition to </a:t>
            </a:r>
            <a:r>
              <a:rPr lang="en-US" altLang="ja-JP" dirty="0" err="1">
                <a:latin typeface="Times"/>
                <a:ea typeface="ＭＳ 明朝"/>
                <a:cs typeface="Times New Roman"/>
              </a:rPr>
              <a:t>Zadoff</a:t>
            </a:r>
            <a:r>
              <a:rPr lang="en-US" altLang="ja-JP" dirty="0">
                <a:latin typeface="Times"/>
                <a:ea typeface="ＭＳ 明朝"/>
                <a:cs typeface="Times New Roman"/>
              </a:rPr>
              <a:t>-Chu sequence for the scenario, e.g., high speed and large cells</a:t>
            </a:r>
            <a:endParaRPr lang="ja-JP" altLang="ja-JP" sz="3200" dirty="0">
              <a:latin typeface="Times New Roman"/>
              <a:ea typeface="ＭＳ ゴシック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FFS definition of large cell and high speed</a:t>
            </a:r>
            <a:endParaRPr lang="ja-JP" altLang="ja-JP" sz="2800" dirty="0">
              <a:latin typeface="Times New Roman"/>
              <a:ea typeface="ＭＳ ゴシック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FFS other sequence type and / or other methods for capacity enhancements, e.g.:</a:t>
            </a:r>
            <a:endParaRPr lang="ja-JP" altLang="ja-JP" sz="3200" dirty="0">
              <a:latin typeface="Times New Roman"/>
              <a:ea typeface="ＭＳ ゴシック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At least in multi-beam and low speed scenario, regarding multiple/repeated PRACH preamble formats, option 2 with OCC across preambles </a:t>
            </a:r>
            <a:endParaRPr lang="ja-JP" altLang="ja-JP" sz="2800" dirty="0">
              <a:latin typeface="Times New Roman"/>
              <a:ea typeface="ＭＳ ゴシック"/>
              <a:cs typeface="Times New Roman"/>
            </a:endParaRPr>
          </a:p>
          <a:p>
            <a:pPr lvl="3">
              <a:buFont typeface="Arial"/>
              <a:buChar char="•"/>
              <a:tabLst>
                <a:tab pos="18288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FFS: Option 2 with OCC across multiple/repeated preambles in high speed scenarios</a:t>
            </a:r>
            <a:endParaRPr lang="ja-JP" altLang="ja-JP" sz="2400" dirty="0">
              <a:latin typeface="Times New Roman"/>
              <a:ea typeface="ＭＳ ゴシック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PRACH preamble design composed with multiple different ZC sequences</a:t>
            </a:r>
            <a:endParaRPr lang="ja-JP" altLang="ja-JP" sz="2800" dirty="0">
              <a:latin typeface="Times New Roman"/>
              <a:ea typeface="ＭＳ ゴシック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dirty="0">
                <a:latin typeface="Times"/>
                <a:ea typeface="ＭＳ 明朝"/>
                <a:cs typeface="Times New Roman"/>
              </a:rPr>
              <a:t>Sinusoidal modulation on top of option </a:t>
            </a:r>
            <a:r>
              <a:rPr lang="en-US" altLang="ja-JP" dirty="0" smtClean="0">
                <a:latin typeface="Times"/>
                <a:ea typeface="ＭＳ 明朝"/>
                <a:cs typeface="Times New Roman"/>
              </a:rPr>
              <a:t>1</a:t>
            </a:r>
            <a:endParaRPr lang="ja-JP" altLang="ja-JP" sz="2800" dirty="0">
              <a:latin typeface="Times New Roman"/>
              <a:ea typeface="ＭＳ ゴシック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When short sequence length, i.e. 63/71 or 127/139, is applied, capacity is decreased due to smaller number of available root sequence and CS.</a:t>
            </a:r>
          </a:p>
          <a:p>
            <a:r>
              <a:rPr lang="en-US" altLang="ja-JP" dirty="0" smtClean="0"/>
              <a:t>However multiple </a:t>
            </a:r>
            <a:r>
              <a:rPr lang="en-US" altLang="ja-JP" dirty="0"/>
              <a:t>RACH resources </a:t>
            </a:r>
            <a:r>
              <a:rPr lang="en-US" altLang="ja-JP" dirty="0" smtClean="0"/>
              <a:t>can be configured to </a:t>
            </a:r>
            <a:r>
              <a:rPr lang="en-US" altLang="ja-JP" dirty="0"/>
              <a:t>compensate the lack of capacity even when short sequence length is </a:t>
            </a:r>
            <a:r>
              <a:rPr lang="en-US" altLang="ja-JP" dirty="0" smtClean="0"/>
              <a:t>applied.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31390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RAN1 should discuss on the necessity of following solutions for further capacity enhancement, in addition to flexible capacity control based on multiple RACH resources.</a:t>
            </a:r>
          </a:p>
          <a:p>
            <a:pPr lvl="1"/>
            <a:r>
              <a:rPr lang="en-US" altLang="ja-JP" dirty="0" smtClean="0"/>
              <a:t>Solution 1: </a:t>
            </a:r>
            <a:r>
              <a:rPr lang="en-US" altLang="ja-JP" dirty="0"/>
              <a:t>option1 </a:t>
            </a:r>
            <a:r>
              <a:rPr lang="en-US" altLang="ja-JP" dirty="0" smtClean="0"/>
              <a:t>with Sinusoidal </a:t>
            </a:r>
            <a:r>
              <a:rPr lang="en-US" altLang="ja-JP" dirty="0"/>
              <a:t>modulation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Solution 2: option2 with OCC</a:t>
            </a:r>
          </a:p>
          <a:p>
            <a:pPr lvl="1"/>
            <a:r>
              <a:rPr lang="en-US" altLang="ja-JP" dirty="0" smtClean="0"/>
              <a:t>Solution 3: option4 with different sequence</a:t>
            </a:r>
          </a:p>
          <a:p>
            <a:pPr lvl="1"/>
            <a:r>
              <a:rPr lang="en-US" altLang="ja-JP" dirty="0" smtClean="0"/>
              <a:t>Solution 4: </a:t>
            </a:r>
            <a:r>
              <a:rPr lang="en-US" altLang="ja-JP" dirty="0" err="1" smtClean="0"/>
              <a:t>Zadoff</a:t>
            </a:r>
            <a:r>
              <a:rPr lang="en-US" altLang="ja-JP" dirty="0"/>
              <a:t>-Chu </a:t>
            </a:r>
            <a:r>
              <a:rPr lang="en-US" altLang="ja-JP" dirty="0" smtClean="0"/>
              <a:t>sequence </a:t>
            </a:r>
            <a:r>
              <a:rPr lang="en-US" altLang="ja-JP" dirty="0"/>
              <a:t>with m-sequence cover </a:t>
            </a:r>
            <a:r>
              <a:rPr lang="en-US" altLang="ja-JP" dirty="0" smtClean="0"/>
              <a:t>sequences</a:t>
            </a:r>
          </a:p>
          <a:p>
            <a:pPr marL="457200" lvl="1" indent="0">
              <a:buNone/>
            </a:pP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837463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altLang="ja-JP" dirty="0"/>
              <a:t>Continue study on necessity of RACH capacity enhancement and possible solutions (if capacity enhancement is necessary) until next meeting with considering at least following aspects </a:t>
            </a:r>
            <a:endParaRPr lang="ja-JP" altLang="ja-JP" dirty="0"/>
          </a:p>
          <a:p>
            <a:pPr lvl="1"/>
            <a:r>
              <a:rPr lang="en-US" altLang="ja-JP" dirty="0"/>
              <a:t>Capacity limit due to short sequence length (e.g., which can be applied to beam sweeping)</a:t>
            </a:r>
            <a:endParaRPr lang="ja-JP" altLang="ja-JP" dirty="0"/>
          </a:p>
          <a:p>
            <a:pPr lvl="1"/>
            <a:r>
              <a:rPr lang="en-US" altLang="ja-JP" dirty="0"/>
              <a:t>Capacity due to higher subcarrier spacing</a:t>
            </a:r>
            <a:endParaRPr lang="ja-JP" altLang="ja-JP" dirty="0"/>
          </a:p>
          <a:p>
            <a:pPr lvl="1"/>
            <a:r>
              <a:rPr lang="en-US" altLang="ja-JP" dirty="0"/>
              <a:t>Supported cell radius as function of PRACH preamble reuse distance</a:t>
            </a:r>
            <a:endParaRPr lang="ja-JP" altLang="ja-JP" dirty="0"/>
          </a:p>
          <a:p>
            <a:pPr lvl="1"/>
            <a:r>
              <a:rPr lang="en-US" altLang="ja-JP" dirty="0"/>
              <a:t>Capacity impact due to cell radius impact on </a:t>
            </a:r>
            <a:r>
              <a:rPr lang="en-US" altLang="ja-JP" dirty="0" err="1"/>
              <a:t>Ncs</a:t>
            </a:r>
            <a:endParaRPr lang="ja-JP" altLang="ja-JP" dirty="0"/>
          </a:p>
          <a:p>
            <a:pPr lvl="1"/>
            <a:r>
              <a:rPr lang="en-US" altLang="ja-JP" dirty="0"/>
              <a:t>Possibility to exploit spatial separation</a:t>
            </a:r>
            <a:endParaRPr lang="ja-JP" altLang="ja-JP" dirty="0"/>
          </a:p>
          <a:p>
            <a:pPr lvl="1"/>
            <a:r>
              <a:rPr lang="en-US" altLang="ja-JP" dirty="0"/>
              <a:t>Arrival rate of UEs within a beam/cell</a:t>
            </a:r>
            <a:endParaRPr lang="ja-JP" altLang="ja-JP" dirty="0"/>
          </a:p>
          <a:p>
            <a:pPr lvl="1"/>
            <a:r>
              <a:rPr lang="en-US" altLang="ja-JP" dirty="0"/>
              <a:t>UE distribution within </a:t>
            </a:r>
            <a:r>
              <a:rPr lang="en-US" altLang="ja-JP" dirty="0" smtClean="0"/>
              <a:t>cell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156846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956</TotalTime>
  <Words>434</Words>
  <Application>Microsoft Office PowerPoint</Application>
  <PresentationFormat>画面に合わせる (4:3)</PresentationFormat>
  <Paragraphs>46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WF on PRACH capacity enhancement</vt:lpstr>
      <vt:lpstr>Background</vt:lpstr>
      <vt:lpstr>Background</vt:lpstr>
      <vt:lpstr>Discussion</vt:lpstr>
      <vt:lpstr>Conclusion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7990553</cp:lastModifiedBy>
  <cp:revision>31</cp:revision>
  <dcterms:created xsi:type="dcterms:W3CDTF">2017-02-16T14:32:33Z</dcterms:created>
  <dcterms:modified xsi:type="dcterms:W3CDTF">2017-05-18T00:46:24Z</dcterms:modified>
</cp:coreProperties>
</file>