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0" r:id="rId3"/>
    <p:sldId id="262" r:id="rId4"/>
    <p:sldId id="264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1689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ko-KR" dirty="0" smtClean="0"/>
              <a:t>WF on SRS sequence generation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chemeClr val="tx1"/>
                </a:solidFill>
              </a:rPr>
              <a:t>Mitsubishi Electric, Huawei, </a:t>
            </a:r>
            <a:r>
              <a:rPr lang="en-US" sz="2800" dirty="0" err="1" smtClean="0">
                <a:solidFill>
                  <a:schemeClr val="tx1"/>
                </a:solidFill>
              </a:rPr>
              <a:t>HiSilicon</a:t>
            </a:r>
            <a:r>
              <a:rPr lang="en-US" sz="2800" dirty="0" smtClean="0">
                <a:solidFill>
                  <a:schemeClr val="tx1"/>
                </a:solidFill>
              </a:rPr>
              <a:t>, Nokia, AT&amp;T, Intel, ZTE, LG Electronics</a:t>
            </a:r>
            <a:r>
              <a:rPr lang="en-US" sz="2800" dirty="0">
                <a:solidFill>
                  <a:schemeClr val="tx1"/>
                </a:solidFill>
              </a:rPr>
              <a:t>, </a:t>
            </a:r>
            <a:r>
              <a:rPr lang="en-US" sz="2800" dirty="0" smtClean="0">
                <a:solidFill>
                  <a:schemeClr val="tx1"/>
                </a:solidFill>
              </a:rPr>
              <a:t>Panasonic, Ericsson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71706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Meeting #</a:t>
            </a:r>
            <a:r>
              <a:rPr kumimoji="1" lang="en-US" altLang="zh-CN" sz="2000" dirty="0" smtClean="0"/>
              <a:t>89</a:t>
            </a:r>
            <a:endParaRPr kumimoji="1" lang="zh-CN" altLang="zh-CN" sz="2000" dirty="0"/>
          </a:p>
          <a:p>
            <a:r>
              <a:rPr lang="en-US" sz="2000" dirty="0" smtClean="0"/>
              <a:t>Hangzhou</a:t>
            </a:r>
            <a:r>
              <a:rPr lang="en-US" sz="2000" dirty="0"/>
              <a:t>, P.R. China 15th – 19th May 2017</a:t>
            </a:r>
          </a:p>
          <a:p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lang="en-GB" altLang="ko-KR" sz="2000" dirty="0" smtClean="0"/>
              <a:t>7.1.2.4.4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</a:t>
            </a:r>
            <a:r>
              <a:rPr lang="en-US" altLang="ja-JP" sz="2400" dirty="0"/>
              <a:t>1709699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3600" dirty="0" smtClean="0"/>
              <a:t>Background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62000"/>
            <a:ext cx="8763000" cy="5715000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US" altLang="ko-KR" sz="2800" dirty="0" smtClean="0"/>
              <a:t>Agreement related to SRS sequence generation </a:t>
            </a:r>
            <a:r>
              <a:rPr lang="en-US" altLang="ko-KR" sz="2800" dirty="0"/>
              <a:t>in </a:t>
            </a:r>
            <a:r>
              <a:rPr lang="en-US" altLang="ko-KR" sz="2800" dirty="0" smtClean="0"/>
              <a:t>RAN1#88bis</a:t>
            </a:r>
            <a:endParaRPr lang="en-US" altLang="ko-KR" sz="2800" dirty="0"/>
          </a:p>
          <a:p>
            <a:pPr lvl="0"/>
            <a:r>
              <a:rPr lang="en-US" altLang="ja-JP" sz="2800" dirty="0"/>
              <a:t>Support configurable SRS sequence ID by UE specific configuration if SRS sequence ID is supported</a:t>
            </a:r>
            <a:endParaRPr lang="ja-JP" altLang="ja-JP" sz="2800" dirty="0"/>
          </a:p>
          <a:p>
            <a:pPr lvl="1"/>
            <a:r>
              <a:rPr lang="en-US" altLang="ja-JP" dirty="0"/>
              <a:t>Configuration examples: </a:t>
            </a:r>
            <a:endParaRPr lang="ja-JP" altLang="ja-JP" dirty="0"/>
          </a:p>
          <a:p>
            <a:pPr lvl="2"/>
            <a:r>
              <a:rPr lang="en-US" altLang="ja-JP" sz="2800" dirty="0"/>
              <a:t>higher layer </a:t>
            </a:r>
            <a:endParaRPr lang="ja-JP" altLang="ja-JP" sz="2800" dirty="0"/>
          </a:p>
          <a:p>
            <a:r>
              <a:rPr lang="en-GB" altLang="ja-JP" sz="2800" dirty="0"/>
              <a:t>high layer + L1 signalling, If hierarchical indication of SRS sequence ID is supported, (example: base sequence ID and/or phase rotation ID</a:t>
            </a:r>
            <a:r>
              <a:rPr lang="en-GB" altLang="ja-JP" sz="2800" dirty="0" smtClean="0"/>
              <a:t>)</a:t>
            </a:r>
          </a:p>
          <a:p>
            <a:pPr marL="0" indent="0">
              <a:buNone/>
            </a:pPr>
            <a:r>
              <a:rPr lang="en-GB" altLang="ko-KR" sz="2800" dirty="0" smtClean="0"/>
              <a:t>Agreement related to SRS sequence in RAN1#89</a:t>
            </a:r>
            <a:endParaRPr lang="en-GB" altLang="ko-KR" sz="2800" dirty="0"/>
          </a:p>
          <a:p>
            <a:pPr lvl="0"/>
            <a:r>
              <a:rPr lang="en-GB" altLang="ja-JP" sz="2800" dirty="0" smtClean="0"/>
              <a:t>ZC </a:t>
            </a:r>
            <a:r>
              <a:rPr lang="en-GB" altLang="ja-JP" sz="2800" dirty="0"/>
              <a:t>based sequences shall be used for NR SRS sequence design</a:t>
            </a:r>
            <a:endParaRPr lang="ja-JP" altLang="ja-JP" sz="2800" dirty="0"/>
          </a:p>
          <a:p>
            <a:endParaRPr lang="ko-KR" altLang="ko-KR" sz="2800" dirty="0"/>
          </a:p>
        </p:txBody>
      </p:sp>
    </p:spTree>
    <p:extLst>
      <p:ext uri="{BB962C8B-B14F-4D97-AF65-F5344CB8AC3E}">
        <p14:creationId xmlns:p14="http://schemas.microsoft.com/office/powerpoint/2010/main" val="42473385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Objective of this WF: Agree on the following for ZC sequence generation</a:t>
            </a:r>
          </a:p>
          <a:p>
            <a:pPr lvl="1"/>
            <a:r>
              <a:rPr kumimoji="1" lang="en-US" altLang="ja-JP" dirty="0"/>
              <a:t>H</a:t>
            </a:r>
            <a:r>
              <a:rPr kumimoji="1" lang="en-US" altLang="ja-JP" dirty="0" smtClean="0"/>
              <a:t>ow root number for ZC is determined</a:t>
            </a:r>
          </a:p>
          <a:p>
            <a:pPr lvl="1"/>
            <a:r>
              <a:rPr kumimoji="1" lang="en-US" altLang="ja-JP" dirty="0"/>
              <a:t>Whether to support Sequence ID or not</a:t>
            </a:r>
          </a:p>
          <a:p>
            <a:pPr lvl="1"/>
            <a:r>
              <a:rPr kumimoji="1" lang="en-US" altLang="ja-JP" dirty="0" smtClean="0"/>
              <a:t>Configuration of sequence ID</a:t>
            </a:r>
            <a:endParaRPr kumimoji="1" lang="ja-JP" alt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76200"/>
            <a:ext cx="82296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smtClean="0"/>
              <a:t>Background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9900155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838200"/>
            <a:ext cx="8915400" cy="5943600"/>
          </a:xfrm>
        </p:spPr>
        <p:txBody>
          <a:bodyPr>
            <a:noAutofit/>
          </a:bodyPr>
          <a:lstStyle/>
          <a:p>
            <a:r>
              <a:rPr lang="en-GB" altLang="ja-JP" sz="2000" dirty="0" smtClean="0">
                <a:ea typeface="Arial Unicode MS" panose="020B0604020202020204" pitchFamily="50" charset="-128"/>
                <a:cs typeface="Arial Unicode MS" panose="020B0604020202020204" pitchFamily="50" charset="-128"/>
              </a:rPr>
              <a:t>Support SRS sequence ID to generate SRS sequences where SRS sequence ID is </a:t>
            </a:r>
            <a:r>
              <a:rPr lang="en-US" altLang="ja-JP" sz="2000" dirty="0"/>
              <a:t>UE specifically </a:t>
            </a:r>
            <a:r>
              <a:rPr lang="en-GB" altLang="ja-JP" sz="2000" dirty="0" smtClean="0">
                <a:ea typeface="Arial Unicode MS" panose="020B0604020202020204" pitchFamily="50" charset="-128"/>
                <a:cs typeface="Arial Unicode MS" panose="020B0604020202020204" pitchFamily="50" charset="-128"/>
              </a:rPr>
              <a:t>configured using</a:t>
            </a:r>
          </a:p>
          <a:p>
            <a:pPr lvl="1"/>
            <a:r>
              <a:rPr lang="en-US" altLang="ja-JP" sz="1800" dirty="0" smtClean="0">
                <a:ea typeface="Arial Unicode MS" panose="020B0604020202020204" pitchFamily="50" charset="-128"/>
                <a:cs typeface="Arial Unicode MS" panose="020B0604020202020204" pitchFamily="50" charset="-128"/>
              </a:rPr>
              <a:t>RRC</a:t>
            </a:r>
            <a:endParaRPr lang="en-US" altLang="ja-JP" sz="1800" dirty="0"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lvl="1"/>
            <a:r>
              <a:rPr lang="en-US" altLang="ja-JP" sz="1800" dirty="0">
                <a:ea typeface="Arial Unicode MS" panose="020B0604020202020204" pitchFamily="50" charset="-128"/>
                <a:cs typeface="Arial Unicode MS" panose="020B0604020202020204" pitchFamily="50" charset="-128"/>
              </a:rPr>
              <a:t>FFS: UE specific ID (example: C-RNTI) which can be overwritten by RRC signaling</a:t>
            </a:r>
          </a:p>
          <a:p>
            <a:pPr lvl="1"/>
            <a:r>
              <a:rPr lang="en-US" altLang="ja-JP" sz="1800" dirty="0">
                <a:ea typeface="Arial Unicode MS" panose="020B0604020202020204" pitchFamily="50" charset="-128"/>
                <a:cs typeface="Arial Unicode MS" panose="020B0604020202020204" pitchFamily="50" charset="-128"/>
              </a:rPr>
              <a:t>FFS: for combination of RRC and </a:t>
            </a:r>
            <a:r>
              <a:rPr lang="en-US" altLang="ja-JP" sz="1800" dirty="0" smtClean="0">
                <a:ea typeface="Arial Unicode MS" panose="020B0604020202020204" pitchFamily="50" charset="-128"/>
                <a:cs typeface="Arial Unicode MS" panose="020B0604020202020204" pitchFamily="50" charset="-128"/>
              </a:rPr>
              <a:t>DCI</a:t>
            </a:r>
            <a:endParaRPr lang="en-GB" altLang="ja-JP" sz="2000" dirty="0" smtClean="0"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r>
              <a:rPr lang="en-US" altLang="ja-JP" sz="2000" dirty="0" smtClean="0">
                <a:ea typeface="Arial Unicode MS" panose="020B0604020202020204" pitchFamily="50" charset="-128"/>
                <a:cs typeface="Arial Unicode MS" panose="020B0604020202020204" pitchFamily="50" charset="-128"/>
              </a:rPr>
              <a:t>R</a:t>
            </a:r>
            <a:r>
              <a:rPr lang="en-GB" altLang="ja-JP" sz="2000" dirty="0" err="1" smtClean="0">
                <a:ea typeface="Arial Unicode MS" panose="020B0604020202020204" pitchFamily="50" charset="-128"/>
                <a:cs typeface="Arial Unicode MS" panose="020B0604020202020204" pitchFamily="50" charset="-128"/>
              </a:rPr>
              <a:t>oot</a:t>
            </a:r>
            <a:r>
              <a:rPr lang="en-GB" altLang="ja-JP" sz="2000" dirty="0" smtClean="0">
                <a:ea typeface="Arial Unicode MS" panose="020B0604020202020204" pitchFamily="50" charset="-128"/>
                <a:cs typeface="Arial Unicode MS" panose="020B0604020202020204" pitchFamily="50" charset="-128"/>
              </a:rPr>
              <a:t>(s) of </a:t>
            </a:r>
            <a:r>
              <a:rPr lang="en-GB" altLang="ja-JP" sz="2000" dirty="0" err="1" smtClean="0">
                <a:ea typeface="Arial Unicode MS" panose="020B0604020202020204" pitchFamily="50" charset="-128"/>
                <a:cs typeface="Arial Unicode MS" panose="020B0604020202020204" pitchFamily="50" charset="-128"/>
              </a:rPr>
              <a:t>Zadoff</a:t>
            </a:r>
            <a:r>
              <a:rPr lang="en-GB" altLang="ja-JP" sz="2000" dirty="0" smtClean="0">
                <a:ea typeface="Arial Unicode MS" panose="020B0604020202020204" pitchFamily="50" charset="-128"/>
                <a:cs typeface="Arial Unicode MS" panose="020B0604020202020204" pitchFamily="50" charset="-128"/>
              </a:rPr>
              <a:t>-Chu based sequence(s) </a:t>
            </a:r>
            <a:r>
              <a:rPr lang="en-GB" altLang="ja-JP" sz="2000" dirty="0">
                <a:ea typeface="Arial Unicode MS" panose="020B0604020202020204" pitchFamily="50" charset="-128"/>
                <a:cs typeface="Arial Unicode MS" panose="020B0604020202020204" pitchFamily="50" charset="-128"/>
              </a:rPr>
              <a:t>of </a:t>
            </a:r>
            <a:r>
              <a:rPr lang="en-GB" altLang="ja-JP" sz="2000" dirty="0" smtClean="0">
                <a:ea typeface="Arial Unicode MS" panose="020B0604020202020204" pitchFamily="50" charset="-128"/>
                <a:cs typeface="Arial Unicode MS" panose="020B0604020202020204" pitchFamily="50" charset="-128"/>
              </a:rPr>
              <a:t>an SRS </a:t>
            </a:r>
            <a:r>
              <a:rPr lang="en-GB" altLang="ja-JP" sz="2000" dirty="0">
                <a:ea typeface="Arial Unicode MS" panose="020B0604020202020204" pitchFamily="50" charset="-128"/>
                <a:cs typeface="Arial Unicode MS" panose="020B0604020202020204" pitchFamily="50" charset="-128"/>
              </a:rPr>
              <a:t>sequence is at least a function of SRS sequence </a:t>
            </a:r>
            <a:r>
              <a:rPr lang="en-GB" altLang="ja-JP" sz="2000" dirty="0" smtClean="0">
                <a:ea typeface="Arial Unicode MS" panose="020B0604020202020204" pitchFamily="50" charset="-128"/>
                <a:cs typeface="Arial Unicode MS" panose="020B0604020202020204" pitchFamily="50" charset="-128"/>
              </a:rPr>
              <a:t>ID</a:t>
            </a:r>
          </a:p>
          <a:p>
            <a:pPr lvl="1"/>
            <a:r>
              <a:rPr lang="en-GB" altLang="ja-JP" sz="1800" dirty="0" smtClean="0">
                <a:ea typeface="Arial Unicode MS" panose="020B0604020202020204" pitchFamily="50" charset="-128"/>
                <a:cs typeface="Arial Unicode MS" panose="020B0604020202020204" pitchFamily="50" charset="-128"/>
              </a:rPr>
              <a:t>FFS </a:t>
            </a:r>
            <a:r>
              <a:rPr lang="en-GB" altLang="ja-JP" sz="1800" dirty="0" smtClean="0">
                <a:ea typeface="Arial Unicode MS" panose="020B0604020202020204" pitchFamily="50" charset="-128"/>
                <a:cs typeface="Arial Unicode MS" panose="020B0604020202020204" pitchFamily="50" charset="-128"/>
              </a:rPr>
              <a:t>on details of the function, </a:t>
            </a:r>
          </a:p>
          <a:p>
            <a:pPr lvl="1"/>
            <a:r>
              <a:rPr lang="en-GB" altLang="ja-JP" sz="1800" dirty="0" smtClean="0">
                <a:ea typeface="Arial Unicode MS" panose="020B0604020202020204" pitchFamily="50" charset="-128"/>
                <a:cs typeface="Arial Unicode MS" panose="020B0604020202020204" pitchFamily="50" charset="-128"/>
              </a:rPr>
              <a:t>Examples: </a:t>
            </a:r>
          </a:p>
          <a:p>
            <a:pPr lvl="2"/>
            <a:r>
              <a:rPr lang="en-GB" altLang="ja-JP" sz="1400" dirty="0" smtClean="0">
                <a:ea typeface="Arial Unicode MS" panose="020B0604020202020204" pitchFamily="50" charset="-128"/>
                <a:cs typeface="Arial Unicode MS" panose="020B0604020202020204" pitchFamily="50" charset="-128"/>
              </a:rPr>
              <a:t>The function is parameterized only by SRS sequence ID</a:t>
            </a:r>
          </a:p>
          <a:p>
            <a:pPr lvl="2"/>
            <a:r>
              <a:rPr lang="en-GB" altLang="ja-JP" sz="1400" dirty="0">
                <a:ea typeface="Arial Unicode MS" panose="020B0604020202020204" pitchFamily="50" charset="-128"/>
                <a:cs typeface="Arial Unicode MS" panose="020B0604020202020204" pitchFamily="50" charset="-128"/>
              </a:rPr>
              <a:t>The function is parameterized by SRS sequence </a:t>
            </a:r>
            <a:r>
              <a:rPr lang="en-GB" altLang="ja-JP" sz="1400" dirty="0" smtClean="0">
                <a:ea typeface="Arial Unicode MS" panose="020B0604020202020204" pitchFamily="50" charset="-128"/>
                <a:cs typeface="Arial Unicode MS" panose="020B0604020202020204" pitchFamily="50" charset="-128"/>
              </a:rPr>
              <a:t>ID, length of SRS sequence, </a:t>
            </a:r>
            <a:r>
              <a:rPr lang="en-US" altLang="ja-JP" sz="1400" dirty="0" smtClean="0"/>
              <a:t>SRS </a:t>
            </a:r>
            <a:r>
              <a:rPr lang="en-US" altLang="ja-JP" sz="1400" dirty="0"/>
              <a:t>sequence scheduled </a:t>
            </a:r>
            <a:r>
              <a:rPr lang="en-US" altLang="ja-JP" sz="1400" dirty="0" smtClean="0"/>
              <a:t>time</a:t>
            </a:r>
          </a:p>
          <a:p>
            <a:pPr lvl="2"/>
            <a:r>
              <a:rPr lang="en-US" altLang="ja-JP" sz="1400" dirty="0" smtClean="0">
                <a:ea typeface="Arial Unicode MS" panose="020B0604020202020204" pitchFamily="50" charset="-128"/>
                <a:cs typeface="Arial Unicode MS" panose="020B0604020202020204" pitchFamily="50" charset="-128"/>
              </a:rPr>
              <a:t>The function is a random number </a:t>
            </a:r>
            <a:r>
              <a:rPr lang="en-US" altLang="ja-JP" sz="1400" dirty="0">
                <a:ea typeface="Arial Unicode MS" panose="020B0604020202020204" pitchFamily="50" charset="-128"/>
                <a:cs typeface="Arial Unicode MS" panose="020B0604020202020204" pitchFamily="50" charset="-128"/>
              </a:rPr>
              <a:t>generator, </a:t>
            </a:r>
            <a:r>
              <a:rPr lang="en-US" altLang="ja-JP" sz="1400" dirty="0" smtClean="0">
                <a:ea typeface="Arial Unicode MS" panose="020B0604020202020204" pitchFamily="50" charset="-128"/>
                <a:cs typeface="Arial Unicode MS" panose="020B0604020202020204" pitchFamily="50" charset="-128"/>
              </a:rPr>
              <a:t>intended for </a:t>
            </a:r>
            <a:r>
              <a:rPr lang="en-US" altLang="ja-JP" sz="1400" dirty="0">
                <a:ea typeface="Arial Unicode MS" panose="020B0604020202020204" pitchFamily="50" charset="-128"/>
                <a:cs typeface="Arial Unicode MS" panose="020B0604020202020204" pitchFamily="50" charset="-128"/>
              </a:rPr>
              <a:t>sequence </a:t>
            </a:r>
            <a:r>
              <a:rPr lang="en-US" altLang="ja-JP" sz="1400" dirty="0" smtClean="0">
                <a:ea typeface="Arial Unicode MS" panose="020B0604020202020204" pitchFamily="50" charset="-128"/>
                <a:cs typeface="Arial Unicode MS" panose="020B0604020202020204" pitchFamily="50" charset="-128"/>
              </a:rPr>
              <a:t>hopping, with a SRS sequence ID as a random seed</a:t>
            </a:r>
          </a:p>
          <a:p>
            <a:pPr lvl="2"/>
            <a:r>
              <a:rPr lang="en-US" altLang="ja-JP" sz="1400" dirty="0" smtClean="0">
                <a:ea typeface="Arial Unicode MS" panose="020B0604020202020204" pitchFamily="50" charset="-128"/>
                <a:cs typeface="Arial Unicode MS" panose="020B0604020202020204" pitchFamily="50" charset="-128"/>
              </a:rPr>
              <a:t>The function is parameterized by SRS sequence ID, scheduled time and frequency location of the SRS sequence</a:t>
            </a:r>
          </a:p>
          <a:p>
            <a:r>
              <a:rPr lang="en-US" altLang="ja-JP" sz="2200" dirty="0" smtClean="0">
                <a:ea typeface="Arial Unicode MS" panose="020B0604020202020204" pitchFamily="50" charset="-128"/>
                <a:cs typeface="Arial Unicode MS" panose="020B0604020202020204" pitchFamily="50" charset="-128"/>
              </a:rPr>
              <a:t>FFS: SRS sequence generation details, e.g., block wise sequence generation and concatenation (one/multiple roots), long sequence based designs (one root), etc.</a:t>
            </a:r>
          </a:p>
          <a:p>
            <a:pPr marL="0" indent="0">
              <a:buNone/>
            </a:pPr>
            <a:endParaRPr lang="en-US" altLang="ja-JP" sz="2200" dirty="0" smtClean="0"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lvl="2"/>
            <a:endParaRPr lang="en-GB" altLang="ja-JP" sz="1800" dirty="0" smtClean="0"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070007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9404</TotalTime>
  <Words>327</Words>
  <Application>Microsoft Office PowerPoint</Application>
  <PresentationFormat>画面に合わせる (4:3)</PresentationFormat>
  <Paragraphs>34</Paragraphs>
  <Slides>4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12" baseType="lpstr">
      <vt:lpstr>Arial Unicode MS</vt:lpstr>
      <vt:lpstr>Gulim</vt:lpstr>
      <vt:lpstr>맑은 고딕</vt:lpstr>
      <vt:lpstr>ＭＳ Ｐゴシック</vt:lpstr>
      <vt:lpstr>宋体</vt:lpstr>
      <vt:lpstr>Arial</vt:lpstr>
      <vt:lpstr>Calibri</vt:lpstr>
      <vt:lpstr>Office Theme</vt:lpstr>
      <vt:lpstr>WF on SRS sequence generation</vt:lpstr>
      <vt:lpstr>Background</vt:lpstr>
      <vt:lpstr>PowerPoint プレゼンテーション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2016-09-09T20:37:00Z</dcterms:created>
  <dcterms:modified xsi:type="dcterms:W3CDTF">2017-05-18T13:12:46Z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