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9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6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D8A52-F087-483F-B5A7-005DD277E24A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6894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 on DL PRB </a:t>
            </a:r>
            <a:r>
              <a:rPr lang="en-US" dirty="0" smtClean="0"/>
              <a:t>Bundling Size Indication 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54744" y="3886200"/>
            <a:ext cx="6400800" cy="110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Xinwei</a:t>
            </a:r>
            <a:r>
              <a:rPr lang="en-US" dirty="0" smtClean="0"/>
              <a:t>, HW, </a:t>
            </a:r>
            <a:r>
              <a:rPr lang="en-US" dirty="0" err="1" smtClean="0"/>
              <a:t>HiSilicon</a:t>
            </a:r>
            <a:r>
              <a:rPr lang="en-US" dirty="0" smtClean="0"/>
              <a:t>, CATT, </a:t>
            </a:r>
            <a:r>
              <a:rPr lang="en-US" altLang="zh-CN" dirty="0" smtClean="0"/>
              <a:t>MTK, Intel, </a:t>
            </a:r>
            <a:r>
              <a:rPr lang="en-US" altLang="zh-CN" dirty="0"/>
              <a:t>Ericsson</a:t>
            </a:r>
            <a:r>
              <a:rPr lang="en-US" altLang="zh-CN" dirty="0" smtClean="0"/>
              <a:t>,</a:t>
            </a:r>
            <a:r>
              <a:rPr lang="en-US" altLang="zh-CN" dirty="0"/>
              <a:t> </a:t>
            </a:r>
            <a:r>
              <a:rPr lang="en-US" altLang="zh-CN" dirty="0" smtClean="0"/>
              <a:t>Samsung, ZTE, LG, Nokia, Alcatel-Lucent Shanghai Bell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2066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RAN1 #89</a:t>
            </a: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Hangzhou, China, 15</a:t>
            </a:r>
            <a:r>
              <a:rPr kumimoji="1" lang="en-US" altLang="zh-CN" sz="2000" baseline="30000" dirty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>
                <a:solidFill>
                  <a:prstClr val="black"/>
                </a:solidFill>
              </a:rPr>
              <a:t> – 19</a:t>
            </a:r>
            <a:r>
              <a:rPr kumimoji="1" lang="en-US" altLang="zh-CN" sz="2000" baseline="30000" dirty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>
                <a:solidFill>
                  <a:prstClr val="black"/>
                </a:solidFill>
              </a:rPr>
              <a:t> May 2017</a:t>
            </a:r>
          </a:p>
          <a:p>
            <a:pPr eaLnBrk="1" latinLnBrk="0" hangingPunct="1"/>
            <a:r>
              <a:rPr kumimoji="1" lang="en-US" altLang="ja-JP" sz="2000" dirty="0">
                <a:solidFill>
                  <a:prstClr val="black"/>
                </a:solidFill>
              </a:rPr>
              <a:t>Agenda item: 7.1.2.1.6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111174" y="394648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smtClean="0">
                <a:solidFill>
                  <a:prstClr val="black"/>
                </a:solidFill>
                <a:ea typeface="Gulim" pitchFamily="34" charset="-127"/>
              </a:rPr>
              <a:t>70</a:t>
            </a:r>
            <a:r>
              <a:rPr lang="en-US" altLang="zh-CN" sz="2400" smtClean="0">
                <a:solidFill>
                  <a:prstClr val="black"/>
                </a:solidFill>
                <a:ea typeface="Gulim" pitchFamily="34" charset="-127"/>
              </a:rPr>
              <a:t>9622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3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709" y="119461"/>
            <a:ext cx="10515600" cy="67210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5" name="Text Box 2"/>
          <p:cNvSpPr txBox="1"/>
          <p:nvPr/>
        </p:nvSpPr>
        <p:spPr>
          <a:xfrm>
            <a:off x="1132759" y="739372"/>
            <a:ext cx="10029967" cy="600164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highlight>
                  <a:srgbClr val="00FF00"/>
                </a:highlight>
                <a:ea typeface="MS Mincho"/>
                <a:cs typeface="Times New Roman" panose="02020603050405020304" pitchFamily="18" charset="0"/>
              </a:rPr>
              <a:t>Agreements:</a:t>
            </a:r>
            <a:endParaRPr lang="zh-CN" sz="1600" kern="1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For PRB bundling of data channel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Support common design for PRB bundling for different scenarios, e.g. channel reciprocal or non-reciprocal, different </a:t>
            </a:r>
            <a:r>
              <a:rPr lang="en-US" sz="1600" kern="100" dirty="0" err="1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Tx</a:t>
            </a: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/Rx beamforming, </a:t>
            </a:r>
            <a:r>
              <a:rPr lang="en-US" sz="1600" kern="100" dirty="0" err="1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etc</a:t>
            </a: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: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Specify common PRB bundling size set for all scenarios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Different PRB bundling size sets for different BWs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Specify common indication procedure for all scenarios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The following PRB bundling sizes are studied: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Specified value(s) X: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X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whether more than one value is needed.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Strive for value aligned with resource allocation granularity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Contiguous allocated PRBs when at least Y contiguous PRBs are allocated. FFS: values of Y;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Scheduled BW dependent, FFS the relationship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Values equal or larger than scheduled BW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different transmission schemes may be related to different subsets of PRB bundling configurations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Others are not precluded;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Support UE specific PRB bundling size indication: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RRC configured with a subset, DCI dynamically indicated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DCI overhead should be considered;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057400" lvl="4" indent="-22860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MAC CE can be considered if the number of subset elements are large, details FFS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the presence of DCI field related to PRB bundling is configured by RRC;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Implicit signaling to inform PRB bundling size can be considered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UE feedback assisted PRB bundling size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078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1227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51848" y="1568513"/>
            <a:ext cx="10912521" cy="1172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dirty="0" smtClean="0"/>
              <a:t>For </a:t>
            </a:r>
            <a:r>
              <a:rPr lang="en-US" altLang="zh-CN" dirty="0"/>
              <a:t>UE specific PRB bundling size indication, support dynamic DCI indication with </a:t>
            </a:r>
            <a:r>
              <a:rPr lang="en-US" altLang="zh-CN" sz="2400" dirty="0"/>
              <a:t>DCI </a:t>
            </a:r>
            <a:r>
              <a:rPr lang="en-US" altLang="zh-CN" sz="2400" dirty="0" smtClean="0"/>
              <a:t>overhead at most </a:t>
            </a:r>
            <a:r>
              <a:rPr lang="en-US" altLang="zh-CN" sz="2400" dirty="0"/>
              <a:t>1 </a:t>
            </a:r>
            <a:r>
              <a:rPr lang="en-US" altLang="zh-CN" sz="2400" dirty="0" smtClean="0"/>
              <a:t>bit</a:t>
            </a:r>
            <a:endParaRPr lang="en-US" altLang="zh-CN" sz="2400" dirty="0"/>
          </a:p>
          <a:p>
            <a:pPr lvl="1"/>
            <a:r>
              <a:rPr lang="en-US" altLang="zh-CN" dirty="0"/>
              <a:t>FFS</a:t>
            </a:r>
            <a:r>
              <a:rPr lang="en-US" altLang="zh-CN" dirty="0" smtClean="0"/>
              <a:t> </a:t>
            </a:r>
            <a:r>
              <a:rPr lang="en-US" altLang="zh-CN" dirty="0"/>
              <a:t>RRC configuration /MAC CE </a:t>
            </a:r>
            <a:r>
              <a:rPr lang="en-US" altLang="zh-CN" dirty="0" smtClean="0"/>
              <a:t>activation to </a:t>
            </a:r>
            <a:r>
              <a:rPr lang="en-US" altLang="zh-CN" dirty="0"/>
              <a:t>select subset of possible values</a:t>
            </a:r>
            <a:r>
              <a:rPr lang="en-US" altLang="zh-CN" dirty="0" smtClean="0"/>
              <a:t>; 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4628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305</Words>
  <Application>Microsoft Office PowerPoint</Application>
  <PresentationFormat>宽屏</PresentationFormat>
  <Paragraphs>33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Gulim</vt:lpstr>
      <vt:lpstr>MS Mincho</vt:lpstr>
      <vt:lpstr>ＭＳ Ｐゴシック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Office 主题</vt:lpstr>
      <vt:lpstr>PowerPoint 演示文稿</vt:lpstr>
      <vt:lpstr>Background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SUN</dc:creator>
  <cp:lastModifiedBy>Peng SUN</cp:lastModifiedBy>
  <cp:revision>96</cp:revision>
  <dcterms:created xsi:type="dcterms:W3CDTF">2017-04-04T08:10:37Z</dcterms:created>
  <dcterms:modified xsi:type="dcterms:W3CDTF">2017-05-17T06:31:44Z</dcterms:modified>
</cp:coreProperties>
</file>