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6" r:id="rId7"/>
    <p:sldId id="27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5" d="100"/>
          <a:sy n="85" d="100"/>
        </p:scale>
        <p:origin x="88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NR SS measurement duration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 Corporation,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Qualcomm, Samsung</a:t>
            </a:r>
            <a:r>
              <a:rPr lang="en-US" smtClean="0">
                <a:solidFill>
                  <a:schemeClr val="tx1"/>
                </a:solidFill>
              </a:rPr>
              <a:t>, Ericsson,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R1-1709612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P.R. China, 13-20 May 2017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7.1.1.1.2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Agreement from </a:t>
            </a:r>
            <a:r>
              <a:rPr lang="en-US" dirty="0"/>
              <a:t>3GPP RAN1#88bis </a:t>
            </a:r>
            <a:r>
              <a:rPr lang="en-US" dirty="0" smtClean="0"/>
              <a:t>meeting</a:t>
            </a:r>
          </a:p>
          <a:p>
            <a:pPr lvl="1"/>
            <a:r>
              <a:rPr lang="en-US" dirty="0" smtClean="0"/>
              <a:t>NR SS burst set periodicity can take one of the following values: {5, 10, 20, 40, 80, 160} </a:t>
            </a:r>
            <a:r>
              <a:rPr lang="en-US" dirty="0" err="1" smtClean="0"/>
              <a:t>ms</a:t>
            </a:r>
            <a:endParaRPr lang="en-US" dirty="0"/>
          </a:p>
          <a:p>
            <a:r>
              <a:rPr lang="en-US" dirty="0" smtClean="0"/>
              <a:t>Agreement from 3GPP RAN1#88 meeting</a:t>
            </a:r>
          </a:p>
          <a:p>
            <a:pPr lvl="1"/>
            <a:r>
              <a:rPr lang="en-US" dirty="0"/>
              <a:t>RAN1 recommends short measurement duration than configured periodicity e.g., 1, 5 or 10 </a:t>
            </a:r>
            <a:r>
              <a:rPr lang="en-US" dirty="0" err="1" smtClean="0"/>
              <a:t>ms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power consumption of UE </a:t>
            </a:r>
            <a:r>
              <a:rPr lang="en-US" dirty="0" smtClean="0"/>
              <a:t>RX </a:t>
            </a:r>
            <a:r>
              <a:rPr lang="en-US" dirty="0"/>
              <a:t>can be reduced by </a:t>
            </a:r>
            <a:r>
              <a:rPr lang="en-US" dirty="0" smtClean="0"/>
              <a:t>down-selection </a:t>
            </a:r>
            <a:r>
              <a:rPr lang="en-US" dirty="0"/>
              <a:t>from </a:t>
            </a:r>
            <a:r>
              <a:rPr lang="en-US" dirty="0" smtClean="0"/>
              <a:t>{1</a:t>
            </a:r>
            <a:r>
              <a:rPr lang="en-US" dirty="0"/>
              <a:t>, 5 or </a:t>
            </a:r>
            <a:r>
              <a:rPr lang="en-US" dirty="0" smtClean="0"/>
              <a:t>10} </a:t>
            </a:r>
            <a:r>
              <a:rPr lang="en-US" dirty="0" err="1" smtClean="0"/>
              <a:t>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881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5029199"/>
          </a:xfrm>
        </p:spPr>
        <p:txBody>
          <a:bodyPr>
            <a:normAutofit/>
          </a:bodyPr>
          <a:lstStyle/>
          <a:p>
            <a:r>
              <a:rPr lang="en-US" dirty="0" smtClean="0"/>
              <a:t>The transmission of SS blocks within SS burst set is confined to a </a:t>
            </a:r>
            <a:r>
              <a:rPr lang="en-US" dirty="0" smtClean="0"/>
              <a:t>[5]</a:t>
            </a:r>
            <a:r>
              <a:rPr lang="en-US" dirty="0" err="1" smtClean="0"/>
              <a:t>ms</a:t>
            </a:r>
            <a:r>
              <a:rPr lang="en-US" dirty="0" smtClean="0"/>
              <a:t> </a:t>
            </a:r>
            <a:r>
              <a:rPr lang="en-US" dirty="0" smtClean="0"/>
              <a:t>window regardless of SS burst set periodicity</a:t>
            </a:r>
          </a:p>
          <a:p>
            <a:r>
              <a:rPr lang="en-US" dirty="0" smtClean="0"/>
              <a:t>FFS: How to signal the window </a:t>
            </a:r>
            <a:r>
              <a:rPr lang="en-US" dirty="0" smtClean="0"/>
              <a:t>location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13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DEC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4760</TotalTime>
  <Words>103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NR SS measurement duration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Morozov, Gregory V</cp:lastModifiedBy>
  <cp:revision>266</cp:revision>
  <dcterms:created xsi:type="dcterms:W3CDTF">2006-08-16T00:00:00Z</dcterms:created>
  <dcterms:modified xsi:type="dcterms:W3CDTF">2017-05-17T05:02:53Z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2017-02-14 19:19:06Z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