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16" r:id="rId3"/>
    <p:sldId id="319" r:id="rId4"/>
    <p:sldId id="31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1536" y="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/>
              <a:t>CSI timing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AT&amp;T, KT Corp.,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r>
              <a:rPr lang="en-US" altLang="ja-JP" dirty="0" smtClean="0">
                <a:solidFill>
                  <a:schemeClr val="tx1"/>
                </a:solidFill>
              </a:rPr>
              <a:t>, WILUS Inc.,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Samsung, </a:t>
            </a:r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</a:t>
            </a:r>
            <a:r>
              <a:rPr lang="en-US" altLang="ko-KR" sz="2000" dirty="0"/>
              <a:t>9609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196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89</a:t>
            </a:r>
            <a:endParaRPr lang="en-US" altLang="zh-CN" dirty="0"/>
          </a:p>
          <a:p>
            <a:pPr>
              <a:defRPr/>
            </a:pPr>
            <a:r>
              <a:rPr lang="en-GB" altLang="ko-KR" dirty="0" smtClean="0"/>
              <a:t>Hangzhou</a:t>
            </a:r>
            <a:r>
              <a:rPr lang="en-GB" altLang="ko-KR" dirty="0"/>
              <a:t>, P.R. </a:t>
            </a:r>
            <a:r>
              <a:rPr lang="en-GB" altLang="ko-KR" dirty="0" smtClean="0"/>
              <a:t>China, 15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</a:t>
            </a:r>
            <a:r>
              <a:rPr lang="en-GB" altLang="ko-KR" dirty="0"/>
              <a:t>– </a:t>
            </a:r>
            <a:r>
              <a:rPr lang="en-GB" altLang="ko-KR" dirty="0" smtClean="0"/>
              <a:t>19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</a:t>
            </a:r>
            <a:r>
              <a:rPr lang="en-GB" altLang="ko-KR" dirty="0"/>
              <a:t>May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7.1.2.3.1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Agreements in RAN1 Jan. </a:t>
            </a:r>
            <a:r>
              <a:rPr lang="en-US" altLang="ko-KR" dirty="0" err="1" smtClean="0"/>
              <a:t>Adhoc</a:t>
            </a:r>
            <a:r>
              <a:rPr lang="en-US" altLang="ko-KR" dirty="0" smtClean="0"/>
              <a:t> </a:t>
            </a: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573024" y="1770300"/>
            <a:ext cx="80772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ko-KR" sz="16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 sz="16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1600" b="1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</a:t>
            </a: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aperiodic CSI-RS timing offset X, support X=0 at least, if aperiodic CSI-RS triggering is done by DCI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supporting other values of X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‘aperiodic CSI-RS timing offset X’ refers to the time gap between aperiodic CSI-RS triggering and aperiodic CSI-RS transmission w.r.t. number of slots.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CSI reporting timing offset Y that is fixed or configurable by the network but with certain restriction on lower limit of Y to provide sufficient CSI computation time.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Candidate values of Y are fixed or pre-determined by certain rule(s).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Rule is FFS (e.g. number of CSI measurement/RS/reporting settings, CSI feedback type, number of ports, nearest CSI-RS transmission timing, UE capability, etc.)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‘aperiodic CSI reporting timing offset Y’ refers to the time gap between aperiodic CSI reporting triggering and aperiodic CSI reporting w.r.t. number of slots.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Y is fixed or configurable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configuration is done by DCI and/or MAC CE and/or higher layer signaling</a:t>
            </a:r>
            <a:endParaRPr lang="ko-KR" altLang="ko-KR" sz="1600" b="1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4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Agreements in RAN1 Jan. </a:t>
            </a:r>
            <a:r>
              <a:rPr lang="en-US" altLang="ko-KR" dirty="0" err="1"/>
              <a:t>Adhoc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62000" y="1676400"/>
            <a:ext cx="81534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ko-KR" sz="20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Timing between DL assignment and corresponding DL data transmission is indicated by a field in the DCI from a set of values 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set of values is configured by higher layer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b="1" dirty="0">
                <a:solidFill>
                  <a:srgbClr val="FF0000"/>
                </a:solidFill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Timing between UL assignment and corresponding UL data transmission is indicated by a field in the DCI from a set of values</a:t>
            </a:r>
            <a:endParaRPr lang="ko-KR" altLang="ko-KR" sz="2000" b="1">
              <a:solidFill>
                <a:srgbClr val="FF0000"/>
              </a:solidFill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b="1" dirty="0">
                <a:solidFill>
                  <a:srgbClr val="FF0000"/>
                </a:solidFill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set of values is configured by higher layer</a:t>
            </a:r>
            <a:endParaRPr lang="ko-KR" altLang="ko-KR" sz="2000" b="1">
              <a:solidFill>
                <a:srgbClr val="FF0000"/>
              </a:solidFill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Timing between DL data reception and corresponding acknowledgement is indicated by a field in  the DCI from a set of values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set of values is configured by higher layer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Timing(s) is (are) defined at least for the case where the timing(s) is (are) unknown to the UE</a:t>
            </a:r>
            <a:endParaRPr lang="ko-KR" altLang="ko-KR" sz="20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the value for the timing</a:t>
            </a:r>
            <a:endParaRPr lang="ko-KR" altLang="ko-KR" sz="200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590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1600" dirty="0" smtClean="0"/>
              <a:t>For aperiodic CSI reporting on PUSCH, Y is indicated by DCI.</a:t>
            </a:r>
          </a:p>
          <a:p>
            <a:pPr lvl="1"/>
            <a:r>
              <a:rPr lang="en-US" altLang="ko-KR" sz="1200" dirty="0" smtClean="0"/>
              <a:t>DCI to be used for indicating the timing for PUSCH allocation </a:t>
            </a:r>
            <a:r>
              <a:rPr lang="en-US" altLang="ko-KR" sz="1200" dirty="0" smtClean="0"/>
              <a:t>is also used to indicate </a:t>
            </a:r>
            <a:r>
              <a:rPr lang="en-US" altLang="ko-KR" sz="1200" dirty="0" smtClean="0"/>
              <a:t>Y.</a:t>
            </a:r>
          </a:p>
          <a:p>
            <a:pPr lvl="2"/>
            <a:r>
              <a:rPr lang="en-US" altLang="ko-KR" sz="1200" dirty="0" smtClean="0"/>
              <a:t>Timing between </a:t>
            </a:r>
            <a:r>
              <a:rPr lang="en-US" altLang="ko-KR" sz="1200" dirty="0"/>
              <a:t>UL assignment and corresponding </a:t>
            </a:r>
            <a:r>
              <a:rPr lang="en-US" altLang="ko-KR" sz="1200" dirty="0" smtClean="0"/>
              <a:t>PUSCH is within the candidate set of values of Y.</a:t>
            </a:r>
          </a:p>
          <a:p>
            <a:pPr lvl="1"/>
            <a:r>
              <a:rPr lang="en-US" altLang="ko-KR" sz="1200" dirty="0" smtClean="0"/>
              <a:t>This applies without regard to the decision on supporting either or both cases of UCI multiplexing with data on PUSCH and UCI only on PUSCH.</a:t>
            </a:r>
          </a:p>
          <a:p>
            <a:pPr lvl="1"/>
            <a:r>
              <a:rPr lang="en-US" altLang="ko-KR" sz="1200" dirty="0" smtClean="0"/>
              <a:t>NOTE: Agreement in RAN1 Jan. Ad-hoc:</a:t>
            </a:r>
          </a:p>
          <a:p>
            <a:pPr lvl="2"/>
            <a:r>
              <a:rPr lang="en-US" altLang="ko-KR" sz="1200" dirty="0"/>
              <a:t>Timing between UL assignment and corresponding UL data transmission is indicated by a field in the DCI from a set of values</a:t>
            </a:r>
            <a:endParaRPr lang="ko-KR" altLang="ko-KR" sz="1200"/>
          </a:p>
          <a:p>
            <a:pPr lvl="3"/>
            <a:r>
              <a:rPr lang="en-US" altLang="ko-KR" sz="1200" dirty="0"/>
              <a:t>The set of values is configured by higher </a:t>
            </a:r>
            <a:r>
              <a:rPr lang="en-US" altLang="ko-KR" sz="1200" dirty="0" smtClean="0"/>
              <a:t>layer</a:t>
            </a:r>
          </a:p>
          <a:p>
            <a:r>
              <a:rPr lang="en-US" altLang="ko-KR" sz="1600" dirty="0"/>
              <a:t>T</a:t>
            </a:r>
            <a:r>
              <a:rPr lang="en-US" altLang="ko-KR" sz="1600" dirty="0" smtClean="0"/>
              <a:t>he </a:t>
            </a:r>
            <a:r>
              <a:rPr lang="en-US" altLang="ko-KR" sz="1600" dirty="0" smtClean="0"/>
              <a:t>candidate set of values of </a:t>
            </a:r>
            <a:r>
              <a:rPr lang="en-US" altLang="ko-KR" sz="1600" dirty="0" smtClean="0"/>
              <a:t>Y is selected </a:t>
            </a:r>
            <a:r>
              <a:rPr lang="en-US" altLang="ko-KR" sz="1600" dirty="0" smtClean="0"/>
              <a:t>according to </a:t>
            </a:r>
            <a:r>
              <a:rPr lang="en-US" altLang="ko-KR" sz="1600" dirty="0" smtClean="0"/>
              <a:t>restricted conditions</a:t>
            </a:r>
            <a:r>
              <a:rPr lang="en-US" altLang="ko-KR" sz="1600" dirty="0" smtClean="0"/>
              <a:t> inferred from configuration </a:t>
            </a:r>
            <a:r>
              <a:rPr lang="en-US" altLang="ko-KR" sz="1600" dirty="0" smtClean="0"/>
              <a:t>of CSI related </a:t>
            </a:r>
            <a:r>
              <a:rPr lang="en-US" altLang="ko-KR" sz="1600" dirty="0" smtClean="0"/>
              <a:t>settings.</a:t>
            </a:r>
            <a:endParaRPr lang="en-US" altLang="ko-KR" sz="1600" dirty="0" smtClean="0"/>
          </a:p>
          <a:p>
            <a:pPr lvl="1"/>
            <a:r>
              <a:rPr lang="en-US" altLang="ko-KR" sz="1400" dirty="0"/>
              <a:t>The condition include at least;</a:t>
            </a:r>
          </a:p>
          <a:p>
            <a:pPr lvl="2"/>
            <a:r>
              <a:rPr lang="en-US" altLang="ko-KR" sz="1100" dirty="0"/>
              <a:t>CSI parameter</a:t>
            </a:r>
          </a:p>
          <a:p>
            <a:pPr lvl="2"/>
            <a:r>
              <a:rPr lang="en-US" altLang="ko-KR" sz="1100" dirty="0"/>
              <a:t>Number of CSI-RS antenna ports if PMI is included</a:t>
            </a:r>
          </a:p>
          <a:p>
            <a:pPr lvl="2"/>
            <a:r>
              <a:rPr lang="en-US" altLang="ko-KR" sz="1100" dirty="0"/>
              <a:t>CSI-RS </a:t>
            </a:r>
            <a:r>
              <a:rPr lang="en-US" altLang="ko-KR" sz="1100" dirty="0" smtClean="0"/>
              <a:t>location</a:t>
            </a:r>
          </a:p>
          <a:p>
            <a:pPr lvl="2"/>
            <a:r>
              <a:rPr lang="en-US" altLang="ko-KR" sz="1100" dirty="0" smtClean="0"/>
              <a:t>Frequency granularity of </a:t>
            </a:r>
            <a:r>
              <a:rPr lang="en-US" altLang="ko-KR" sz="1100" dirty="0" smtClean="0"/>
              <a:t>CSI</a:t>
            </a:r>
          </a:p>
          <a:p>
            <a:pPr lvl="2"/>
            <a:r>
              <a:rPr lang="en-US" altLang="ko-KR" sz="1100" dirty="0" smtClean="0"/>
              <a:t>FFS: number of simultaneous CSI calculations</a:t>
            </a:r>
          </a:p>
          <a:p>
            <a:pPr lvl="1"/>
            <a:r>
              <a:rPr lang="en-US" altLang="ko-KR" sz="1400" dirty="0" smtClean="0"/>
              <a:t>FFS on mechanisms to relax CSI report timing according to </a:t>
            </a:r>
            <a:r>
              <a:rPr lang="en-US" altLang="ko-KR" sz="1400" dirty="0"/>
              <a:t>number of simultaneous CSI </a:t>
            </a:r>
            <a:r>
              <a:rPr lang="en-US" altLang="ko-KR" sz="1400" dirty="0" smtClean="0"/>
              <a:t>calculations</a:t>
            </a:r>
          </a:p>
          <a:p>
            <a:pPr lvl="1"/>
            <a:r>
              <a:rPr lang="en-US" altLang="ko-KR" sz="1400" dirty="0" smtClean="0"/>
              <a:t>FFS different or same conditions for the cases of UCI multiplexed with data and UCI only </a:t>
            </a:r>
            <a:endParaRPr lang="en-US" altLang="ko-KR" sz="1400" dirty="0"/>
          </a:p>
          <a:p>
            <a:r>
              <a:rPr lang="en-US" altLang="ko-KR" sz="1600" dirty="0" smtClean="0"/>
              <a:t>FFS: aperiodic CSI reporting on PUCCH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94350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23130</TotalTime>
  <Words>561</Words>
  <Application>Microsoft Office PowerPoint</Application>
  <PresentationFormat>화면 슬라이드 쇼(4:3)</PresentationFormat>
  <Paragraphs>45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CSI timing</vt:lpstr>
      <vt:lpstr>Agreements in RAN1 Jan. Adhoc </vt:lpstr>
      <vt:lpstr>Agreements in RAN1 Jan. Adhoc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LG Electronics</cp:lastModifiedBy>
  <cp:revision>529</cp:revision>
  <dcterms:created xsi:type="dcterms:W3CDTF">2016-03-24T01:14:08Z</dcterms:created>
  <dcterms:modified xsi:type="dcterms:W3CDTF">2017-05-18T12:25:26Z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