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68" r:id="rId3"/>
    <p:sldId id="279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23" autoAdjust="0"/>
    <p:restoredTop sz="94660"/>
  </p:normalViewPr>
  <p:slideViewPr>
    <p:cSldViewPr>
      <p:cViewPr varScale="1">
        <p:scale>
          <a:sx n="53" d="100"/>
          <a:sy n="53" d="100"/>
        </p:scale>
        <p:origin x="-8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D8E8AE-8300-364E-9DC7-3E1092BB43A5}" type="datetimeFigureOut">
              <a:rPr kumimoji="1" lang="en-US" smtClean="0"/>
              <a:pPr/>
              <a:t>5/16/2017</a:t>
            </a:fld>
            <a:endParaRPr kumimoji="1"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16110C-0CAC-A148-B707-57B87DDB721D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9713534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7332875-3A35-3540-9A10-6A16704B3EAF}" type="datetimeFigureOut">
              <a:rPr kumimoji="1" lang="en-US" smtClean="0"/>
              <a:pPr/>
              <a:t>5/16/2017</a:t>
            </a:fld>
            <a:endParaRPr kumimoji="1"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en-US" smtClean="0"/>
              <a:t>Click to edit Master text styles</a:t>
            </a:r>
          </a:p>
          <a:p>
            <a:pPr lvl="1"/>
            <a:r>
              <a:rPr kumimoji="1" lang="en-US" smtClean="0"/>
              <a:t>Second level</a:t>
            </a:r>
          </a:p>
          <a:p>
            <a:pPr lvl="2"/>
            <a:r>
              <a:rPr kumimoji="1" lang="en-US" smtClean="0"/>
              <a:t>Third level</a:t>
            </a:r>
          </a:p>
          <a:p>
            <a:pPr lvl="3"/>
            <a:r>
              <a:rPr kumimoji="1" lang="en-US" smtClean="0"/>
              <a:t>Fourth level</a:t>
            </a:r>
          </a:p>
          <a:p>
            <a:pPr lvl="4"/>
            <a:r>
              <a:rPr kumimoji="1" lang="en-US" smtClean="0"/>
              <a:t>Fifth level</a:t>
            </a:r>
            <a:endParaRPr kumimoji="1"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3EA4D85-DCAF-D74A-B6DE-9E731F398C12}" type="slidenum">
              <a:rPr kumimoji="1" lang="en-US" smtClean="0"/>
              <a:pPr/>
              <a:t>‹#›</a:t>
            </a:fld>
            <a:endParaRPr kumimoji="1" lang="en-US"/>
          </a:p>
        </p:txBody>
      </p:sp>
    </p:spTree>
    <p:extLst>
      <p:ext uri="{BB962C8B-B14F-4D97-AF65-F5344CB8AC3E}">
        <p14:creationId xmlns:p14="http://schemas.microsoft.com/office/powerpoint/2010/main" xmlns="" val="56798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2017/5/16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kumimoji="1" lang="en-US" altLang="ja-JP" dirty="0" smtClean="0"/>
              <a:t>WF on NR-RACH preamble format for coverage enhancement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ZTE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94030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</a:t>
            </a:r>
            <a:r>
              <a:rPr lang="en-US" altLang="ja-JP" dirty="0" smtClean="0"/>
              <a:t>Ad Hoc Meeting </a:t>
            </a:r>
          </a:p>
          <a:p>
            <a:r>
              <a:rPr lang="en-US" altLang="ja-JP" dirty="0" err="1" smtClean="0"/>
              <a:t>HangZhou</a:t>
            </a:r>
            <a:r>
              <a:rPr lang="en-US" altLang="ja-JP" dirty="0" smtClean="0"/>
              <a:t>, China 15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– 19</a:t>
            </a:r>
            <a:r>
              <a:rPr lang="en-US" altLang="ja-JP" baseline="30000" dirty="0" smtClean="0"/>
              <a:t>th</a:t>
            </a:r>
            <a:r>
              <a:rPr lang="en-US" altLang="ja-JP" dirty="0" smtClean="0"/>
              <a:t> March 2017</a:t>
            </a:r>
            <a:endParaRPr lang="en-US" altLang="ja-JP" dirty="0"/>
          </a:p>
          <a:p>
            <a:r>
              <a:rPr kumimoji="1" lang="en-US" altLang="ja-JP" dirty="0"/>
              <a:t>Agenda: </a:t>
            </a:r>
            <a:r>
              <a:rPr lang="en-US" altLang="ja-JP" dirty="0" smtClean="0"/>
              <a:t>7.1.1.4.1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sz="2400" dirty="0" smtClean="0"/>
              <a:t>R1-1709574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xmlns="" val="364958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dirty="0" smtClean="0"/>
              <a:t>Requirements for coverage enhancement</a:t>
            </a:r>
            <a:endParaRPr lang="sv-S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 smtClean="0"/>
              <a:t>UE speed: 120km/h</a:t>
            </a:r>
          </a:p>
          <a:p>
            <a:r>
              <a:rPr lang="sv-SE" dirty="0" smtClean="0"/>
              <a:t>Carrier frequency: Up to 6GHz</a:t>
            </a:r>
          </a:p>
          <a:p>
            <a:r>
              <a:rPr lang="en-US" dirty="0" smtClean="0"/>
              <a:t>TRP and UE clock accuracy: 0.05 </a:t>
            </a:r>
            <a:r>
              <a:rPr lang="en-US" dirty="0" err="1" smtClean="0"/>
              <a:t>ppm</a:t>
            </a:r>
            <a:r>
              <a:rPr lang="en-US" dirty="0" smtClean="0"/>
              <a:t> at TRP, 0.1 </a:t>
            </a:r>
            <a:r>
              <a:rPr lang="en-US" dirty="0" err="1" smtClean="0"/>
              <a:t>ppm</a:t>
            </a:r>
            <a:r>
              <a:rPr lang="en-US" dirty="0" smtClean="0"/>
              <a:t> at UE</a:t>
            </a:r>
            <a:endParaRPr lang="sv-SE" dirty="0" smtClean="0"/>
          </a:p>
          <a:p>
            <a:r>
              <a:rPr lang="en-US" dirty="0" smtClean="0"/>
              <a:t>Cell radius: Up to 5km</a:t>
            </a:r>
            <a:endParaRPr lang="sv-SE" dirty="0" smtClean="0"/>
          </a:p>
          <a:p>
            <a:r>
              <a:rPr lang="sv-SE" dirty="0" smtClean="0"/>
              <a:t>MCL target: 148dB @500m from gNB (cover indoor Ues, large penetration loss)</a:t>
            </a:r>
            <a:endParaRPr lang="sv-SE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sv-SE" sz="3600" dirty="0" smtClean="0"/>
              <a:t>Proposal on premble formats for L = 839 and coverage enhancement</a:t>
            </a:r>
            <a:endParaRPr lang="sv-SE" sz="3600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179512" y="1600200"/>
          <a:ext cx="8928992" cy="228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8498"/>
                <a:gridCol w="878498"/>
                <a:gridCol w="867540"/>
                <a:gridCol w="768674"/>
                <a:gridCol w="768674"/>
                <a:gridCol w="691808"/>
                <a:gridCol w="1295790"/>
                <a:gridCol w="763286"/>
                <a:gridCol w="720080"/>
                <a:gridCol w="1296144"/>
              </a:tblGrid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Format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L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SCS(kHz)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BW (MHz)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N_OS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N_RP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T_SEQ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T_CP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T_GP (Ts)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Use case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4-A</a:t>
                      </a:r>
                    </a:p>
                    <a:p>
                      <a:r>
                        <a:rPr lang="sv-SE" sz="1400" dirty="0" smtClean="0"/>
                        <a:t>(3.5ms)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1.25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1.08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4*24576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4690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4526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Coverage enhancement 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4-B</a:t>
                      </a:r>
                    </a:p>
                    <a:p>
                      <a:r>
                        <a:rPr lang="sv-SE" sz="1400" dirty="0" smtClean="0"/>
                        <a:t>(3.5ms)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8*12288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4690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4526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Coverage enhancement</a:t>
                      </a:r>
                      <a:endParaRPr lang="sv-SE" sz="14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4-C</a:t>
                      </a:r>
                    </a:p>
                    <a:p>
                      <a:r>
                        <a:rPr lang="sv-SE" sz="1400" dirty="0" smtClean="0"/>
                        <a:t>(2ms)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839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2.5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2.16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1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4*12288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6240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sv-SE" sz="1400" dirty="0" smtClean="0"/>
                        <a:t>6048</a:t>
                      </a:r>
                      <a:endParaRPr lang="sv-SE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sv-SE" sz="1400" dirty="0" smtClean="0"/>
                        <a:t>Coverage enhancement</a:t>
                      </a:r>
                    </a:p>
                    <a:p>
                      <a:endParaRPr lang="sv-SE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987824" y="5733256"/>
            <a:ext cx="2445991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sv-SE" dirty="0" smtClean="0"/>
              <a:t>Note: </a:t>
            </a:r>
          </a:p>
          <a:p>
            <a:r>
              <a:rPr lang="sv-SE" dirty="0" smtClean="0"/>
              <a:t>L is the sequence lenght</a:t>
            </a:r>
          </a:p>
          <a:p>
            <a:r>
              <a:rPr lang="sv-SE" dirty="0" smtClean="0"/>
              <a:t>Ts = 1/(30720) ms</a:t>
            </a:r>
            <a:endParaRPr lang="sv-SE" dirty="0"/>
          </a:p>
        </p:txBody>
      </p:sp>
      <p:sp>
        <p:nvSpPr>
          <p:cNvPr id="6" name="Rectangle 5"/>
          <p:cNvSpPr/>
          <p:nvPr/>
        </p:nvSpPr>
        <p:spPr>
          <a:xfrm>
            <a:off x="323528" y="4149080"/>
            <a:ext cx="47286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en-US" sz="2800" dirty="0" smtClean="0"/>
              <a:t> Select one of 4-A, 4-B and 4-C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15316</TotalTime>
  <Words>180</Words>
  <Application>Microsoft Office PowerPoint</Application>
  <PresentationFormat>On-screen Show (4:3)</PresentationFormat>
  <Paragraphs>60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Office テーマ</vt:lpstr>
      <vt:lpstr>WF on NR-RACH preamble format for coverage enhancement</vt:lpstr>
      <vt:lpstr>Requirements for coverage enhancement</vt:lpstr>
      <vt:lpstr>Proposal on premble formats for L = 839 and coverage enhancement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Overview of NR</dc:title>
  <dc:creator>5132603</dc:creator>
  <cp:lastModifiedBy>JanJ</cp:lastModifiedBy>
  <cp:revision>209</cp:revision>
  <dcterms:created xsi:type="dcterms:W3CDTF">2016-04-11T23:33:51Z</dcterms:created>
  <dcterms:modified xsi:type="dcterms:W3CDTF">2017-05-17T01:26:14Z</dcterms:modified>
</cp:coreProperties>
</file>