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2BC443-7A09-476B-BDB8-8CE871165B43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SRS partial band hopping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CATT, Nokia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Huawei</a:t>
            </a:r>
            <a:r>
              <a:rPr lang="en-US" altLang="zh-CN" smtClean="0"/>
              <a:t>, </a:t>
            </a:r>
            <a:r>
              <a:rPr lang="en-US" altLang="zh-CN" dirty="0" smtClean="0"/>
              <a:t>Sony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23528" y="260648"/>
            <a:ext cx="856895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chemeClr val="tx1"/>
                </a:solidFill>
              </a:rPr>
              <a:t>3GPP TSG RAN WG1 #89					            </a:t>
            </a:r>
            <a:r>
              <a:rPr lang="en-US" altLang="zh-CN" sz="2000" b="1" dirty="0" smtClean="0"/>
              <a:t>R1-1709528</a:t>
            </a:r>
          </a:p>
          <a:p>
            <a:r>
              <a:rPr lang="en-US" altLang="zh-CN" sz="2000" b="1" dirty="0" smtClean="0">
                <a:solidFill>
                  <a:schemeClr val="tx1"/>
                </a:solidFill>
              </a:rPr>
              <a:t>Hangzhou, China, May 15</a:t>
            </a:r>
            <a:r>
              <a:rPr lang="en-US" altLang="zh-CN" sz="2000" b="1" baseline="30000" dirty="0" smtClean="0">
                <a:solidFill>
                  <a:schemeClr val="tx1"/>
                </a:solidFill>
              </a:rPr>
              <a:t>th</a:t>
            </a:r>
            <a:r>
              <a:rPr lang="en-US" altLang="zh-CN" sz="2000" b="1" dirty="0" smtClean="0">
                <a:solidFill>
                  <a:schemeClr val="tx1"/>
                </a:solidFill>
              </a:rPr>
              <a:t>  – 19</a:t>
            </a:r>
            <a:r>
              <a:rPr lang="en-US" altLang="zh-CN" sz="2000" b="1" baseline="30000" dirty="0" smtClean="0">
                <a:solidFill>
                  <a:schemeClr val="tx1"/>
                </a:solidFill>
              </a:rPr>
              <a:t>th</a:t>
            </a:r>
            <a:r>
              <a:rPr lang="en-US" altLang="zh-CN" sz="2000" b="1" dirty="0" smtClean="0">
                <a:solidFill>
                  <a:schemeClr val="tx1"/>
                </a:solidFill>
              </a:rPr>
              <a:t>  2017</a:t>
            </a:r>
          </a:p>
          <a:p>
            <a:endParaRPr lang="en-US" altLang="zh-CN" sz="2000" b="1" dirty="0"/>
          </a:p>
          <a:p>
            <a:r>
              <a:rPr lang="en-US" altLang="zh-CN" sz="2000" b="1" dirty="0" smtClean="0"/>
              <a:t>Agenda Item: 7.1.2.4.4</a:t>
            </a:r>
            <a:endParaRPr lang="zh-CN" altLang="en-US" sz="2000" b="1" dirty="0"/>
          </a:p>
          <a:p>
            <a:endParaRPr lang="en-US" altLang="zh-CN" sz="2000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en-GB" altLang="zh-CN" sz="2000" dirty="0" smtClean="0"/>
              <a:t>Agreements</a:t>
            </a:r>
            <a:r>
              <a:rPr lang="en-GB" altLang="zh-CN" sz="2000" b="1" dirty="0" smtClean="0"/>
              <a:t>:</a:t>
            </a:r>
            <a:r>
              <a:rPr lang="en-GB" altLang="zh-CN" sz="2000" dirty="0" smtClean="0"/>
              <a:t> </a:t>
            </a:r>
            <a:endParaRPr lang="zh-CN" altLang="zh-CN" sz="2400" dirty="0" smtClean="0"/>
          </a:p>
          <a:p>
            <a:pPr lvl="0"/>
            <a:r>
              <a:rPr lang="en-US" altLang="zh-CN" sz="2000" dirty="0" smtClean="0"/>
              <a:t>NR considers SRS transmissions with sequences achieving low-PAPR and possible multiplexing of SRS with different SRS bandwidths in the same symbol </a:t>
            </a:r>
            <a:endParaRPr lang="zh-CN" altLang="zh-CN" sz="2400" dirty="0" smtClean="0"/>
          </a:p>
          <a:p>
            <a:pPr lvl="1"/>
            <a:r>
              <a:rPr lang="en-GB" altLang="zh-CN" sz="1800" dirty="0" smtClean="0"/>
              <a:t>FFS details</a:t>
            </a:r>
            <a:endParaRPr lang="zh-CN" altLang="zh-CN" sz="2000" dirty="0" smtClean="0"/>
          </a:p>
          <a:p>
            <a:pPr lvl="0"/>
            <a:r>
              <a:rPr lang="en-GB" altLang="zh-CN" sz="2000" dirty="0" smtClean="0"/>
              <a:t>NR supports </a:t>
            </a:r>
            <a:r>
              <a:rPr lang="en-US" altLang="zh-CN" sz="2000" dirty="0" smtClean="0"/>
              <a:t>frequency hopping within a partial-band for a UE</a:t>
            </a:r>
            <a:endParaRPr lang="zh-CN" altLang="zh-CN" sz="2400" dirty="0" smtClean="0"/>
          </a:p>
          <a:p>
            <a:pPr lvl="1"/>
            <a:r>
              <a:rPr lang="en-US" altLang="zh-CN" sz="1800" dirty="0" smtClean="0"/>
              <a:t>At least hopping with a granularity of </a:t>
            </a:r>
            <a:r>
              <a:rPr lang="en-US" altLang="zh-CN" sz="1800" dirty="0" err="1" smtClean="0"/>
              <a:t>subband</a:t>
            </a:r>
            <a:endParaRPr lang="zh-CN" altLang="zh-CN" sz="2000" dirty="0" smtClean="0"/>
          </a:p>
          <a:p>
            <a:pPr lvl="1"/>
            <a:r>
              <a:rPr lang="en-US" altLang="zh-CN" sz="1800" dirty="0" smtClean="0"/>
              <a:t>FFS other cases</a:t>
            </a:r>
            <a:endParaRPr lang="zh-CN" altLang="zh-CN" sz="2000" dirty="0" smtClean="0"/>
          </a:p>
          <a:p>
            <a:pPr lvl="0"/>
            <a:r>
              <a:rPr lang="en-GB" altLang="zh-CN" sz="2000" dirty="0" smtClean="0"/>
              <a:t>FFS SRS </a:t>
            </a:r>
            <a:r>
              <a:rPr lang="en-US" altLang="zh-CN" sz="2000" dirty="0" smtClean="0"/>
              <a:t>hopping among partial-bands</a:t>
            </a:r>
            <a:endParaRPr lang="zh-CN" altLang="zh-CN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Support SRS hopping among partial </a:t>
            </a:r>
            <a:r>
              <a:rPr lang="en-US" altLang="zh-CN" dirty="0" smtClean="0"/>
              <a:t>bands 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78</Words>
  <Application>Microsoft Office PowerPoint</Application>
  <PresentationFormat>全屏显示(4:3)</PresentationFormat>
  <Paragraphs>16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SRS partial band hopping</vt:lpstr>
      <vt:lpstr>Background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rakesh</dc:creator>
  <cp:lastModifiedBy>rakesh</cp:lastModifiedBy>
  <cp:revision>19</cp:revision>
  <dcterms:created xsi:type="dcterms:W3CDTF">2017-05-15T00:40:52Z</dcterms:created>
  <dcterms:modified xsi:type="dcterms:W3CDTF">2017-05-16T23:09:52Z</dcterms:modified>
</cp:coreProperties>
</file>