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74" r:id="rId4"/>
    <p:sldId id="388" r:id="rId5"/>
    <p:sldId id="389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>
        <p:scale>
          <a:sx n="80" d="100"/>
          <a:sy n="80" d="100"/>
        </p:scale>
        <p:origin x="-1302" y="-72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dirty="0" err="1" smtClean="0">
                <a:latin typeface="Arial" charset="0"/>
              </a:rPr>
              <a:t>i</a:t>
            </a:r>
            <a:endParaRPr lang="zh-CN" altLang="zh-CN" dirty="0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5475060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dirty="0" err="1" smtClean="0">
                <a:latin typeface="Arial" charset="0"/>
              </a:rPr>
              <a:t>i</a:t>
            </a:r>
            <a:endParaRPr lang="zh-CN" altLang="zh-CN" dirty="0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547506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PTRS position for </a:t>
            </a:r>
            <a:b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</a:b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CP-OFDM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394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Meeting #89                                           </a:t>
            </a:r>
            <a:r>
              <a:rPr lang="sv-SE" altLang="zh-CN" sz="2000" dirty="0" smtClean="0"/>
              <a:t>R1-1709502</a:t>
            </a:r>
            <a:endParaRPr lang="en-US" altLang="zh-CN" sz="2000" dirty="0"/>
          </a:p>
          <a:p>
            <a:pPr>
              <a:spcBef>
                <a:spcPct val="20000"/>
              </a:spcBef>
              <a:defRPr/>
            </a:pPr>
            <a:r>
              <a:rPr lang="en-GB" altLang="zh-CN" sz="2000" dirty="0" smtClean="0"/>
              <a:t>Hangzhou, China, 15th – 19th May, </a:t>
            </a:r>
            <a:r>
              <a:rPr lang="en-US" altLang="zh-CN" sz="2000" dirty="0" smtClean="0"/>
              <a:t>2017</a:t>
            </a:r>
          </a:p>
          <a:p>
            <a:pPr>
              <a:spcBef>
                <a:spcPct val="20000"/>
              </a:spcBef>
              <a:defRPr/>
            </a:pPr>
            <a:r>
              <a:rPr lang="en-US" altLang="ja-JP" sz="2000" dirty="0" smtClean="0"/>
              <a:t>Agenda Item: </a:t>
            </a:r>
            <a:r>
              <a:rPr lang="en-US" altLang="zh-CN" sz="2000" dirty="0" smtClean="0"/>
              <a:t>7.1.2.4.3</a:t>
            </a:r>
            <a:endParaRPr lang="en-US" altLang="ja-JP" sz="20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 smtClean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014977"/>
            <a:ext cx="686376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 smtClean="0"/>
              <a:t>ZTE, vivo, Nokia, Alcatel-Lucent Shanghai Bell, </a:t>
            </a:r>
            <a:r>
              <a:rPr lang="en-GB" altLang="it-IT" sz="2400" dirty="0" err="1" smtClean="0"/>
              <a:t>Xinwei</a:t>
            </a:r>
            <a:r>
              <a:rPr lang="en-GB" altLang="it-IT" sz="2400" dirty="0" smtClean="0"/>
              <a:t>, ASTRI, Ericsson, </a:t>
            </a:r>
            <a:r>
              <a:rPr lang="en-GB" altLang="it-IT" sz="2400" dirty="0" err="1" smtClean="0"/>
              <a:t>Huawei</a:t>
            </a:r>
            <a:r>
              <a:rPr lang="en-GB" altLang="it-IT" sz="2400" dirty="0" smtClean="0"/>
              <a:t>, </a:t>
            </a:r>
            <a:r>
              <a:rPr lang="en-GB" altLang="it-IT" sz="2400" dirty="0" err="1" smtClean="0"/>
              <a:t>HiSilicon</a:t>
            </a:r>
            <a:r>
              <a:rPr lang="en-GB" altLang="it-IT" sz="2400" dirty="0" smtClean="0"/>
              <a:t>, Samsung, LG </a:t>
            </a:r>
            <a:r>
              <a:rPr lang="en-GB" altLang="zh-CN" sz="2400" dirty="0" smtClean="0"/>
              <a:t>Electronics, NTT DOCOMO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-97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172969" y="822960"/>
            <a:ext cx="8402638" cy="5537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altLang="zh-CN" u="sng" dirty="0" smtClean="0">
                <a:latin typeface="Times New Roman" pitchFamily="18" charset="0"/>
                <a:cs typeface="Times New Roman" pitchFamily="18" charset="0"/>
              </a:rPr>
              <a:t>Agreements in RAN1#88bis meeting</a:t>
            </a:r>
          </a:p>
          <a:p>
            <a:pPr marL="457200" lvl="0" indent="-342000"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For CP-OFDM, the same PTRS to RE mapping and PTRS densities in time and frequency are available for DL and UL </a:t>
            </a:r>
            <a:endParaRPr lang="zh-CN" altLang="zh-CN" sz="1600" b="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342000"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Distributed PTRS (non-consecutive subcarriers) in the frequency domain is used as default configuration</a:t>
            </a:r>
            <a:endParaRPr lang="zh-CN" altLang="zh-CN" sz="16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000"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FFS: Support optional frequency-localized pattern with UE-specific explicit signaling.  (e.g. higher MCS case) </a:t>
            </a:r>
            <a:endParaRPr lang="zh-CN" altLang="zh-CN" sz="1600" b="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342000"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For single-user case, support orthogonal multiplexing among PTRS ports, if multiple PTRS antenna ports are supported.</a:t>
            </a:r>
            <a:endParaRPr lang="zh-CN" altLang="zh-CN" sz="16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000"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FFS: how to multiplex multiple PTRS ports, e.g. FDM, TDM, CDM</a:t>
            </a:r>
            <a:endParaRPr lang="zh-CN" altLang="zh-CN" sz="16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000"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FFS: Whether to support multiple PTRS ports or not (FFS: Max number of PTRS APs).</a:t>
            </a:r>
            <a:endParaRPr lang="zh-CN" altLang="zh-CN" sz="1600" b="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342000"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Support orthogonal multiplexing between PTRS and data transmitted or received by a single UE.</a:t>
            </a:r>
            <a:endParaRPr lang="zh-CN" altLang="zh-CN" sz="1600" b="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342000"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For MU-MIMO, non-orthogonal multiplexing of e.g. PTRS/PTRS and PTRS/data is possible but also orthogonal multiplexing to be considered</a:t>
            </a:r>
            <a:endParaRPr lang="zh-CN" altLang="zh-CN" sz="1600" b="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342000"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FFS: Support multiplexing through multiple scrambling sequences for PTRS port(s) </a:t>
            </a:r>
            <a:endParaRPr lang="zh-CN" altLang="zh-CN" sz="1600" b="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342000"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Support association between PTRS port and DMRS port group</a:t>
            </a:r>
            <a:endParaRPr lang="zh-CN" altLang="zh-CN" sz="1600" b="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321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-97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172969" y="822960"/>
            <a:ext cx="8402638" cy="5537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GB" altLang="zh-CN" sz="2000" b="0" dirty="0" smtClean="0">
                <a:latin typeface="Times New Roman" pitchFamily="18" charset="0"/>
                <a:cs typeface="Times New Roman" pitchFamily="18" charset="0"/>
              </a:rPr>
              <a:t>The RBs containing PTRS can be derived from the scheduled RBs and the associated frequency density</a:t>
            </a: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GB" altLang="zh-CN" sz="2000" b="0" dirty="0" smtClean="0">
                <a:latin typeface="Times New Roman" pitchFamily="18" charset="0"/>
                <a:cs typeface="Times New Roman" pitchFamily="18" charset="0"/>
              </a:rPr>
              <a:t>For a given RB, if present, one PTRS port should be mapped on one or more subcarrier(s) carrying one or more DMRS ports of the associated DMRS port group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GB" altLang="zh-CN" sz="2000" b="0" dirty="0" smtClean="0">
                <a:latin typeface="Times New Roman" pitchFamily="18" charset="0"/>
                <a:cs typeface="Times New Roman" pitchFamily="18" charset="0"/>
              </a:rPr>
              <a:t>FFS: to support different subcarriers by complementary option  </a:t>
            </a: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Support non-overlapping between PTRS and CSI-RS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FFS whether PTRS or CSI-RS should be punctured or shifted on overlapping part if PTRS and CSI-RS are collided</a:t>
            </a: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Support non-overlapping between PTRS and SRS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FFS </a:t>
            </a: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whether PTRS or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SRS </a:t>
            </a: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should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be punctured or shifted on overlapping part if PTRS and SRS are collided</a:t>
            </a: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Support non-overlapping between PTRS and SS block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FFS whether PTRS or SS block should be punctured or shifted on overlapping part if PTRS and SS block are collided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321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25106</TotalTime>
  <Words>248</Words>
  <Application>Microsoft Office PowerPoint</Application>
  <PresentationFormat>全屏显示(4:3)</PresentationFormat>
  <Paragraphs>39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FinalPowerpoint</vt:lpstr>
      <vt:lpstr>Custom Design</vt:lpstr>
      <vt:lpstr>1_Custom Design</vt:lpstr>
      <vt:lpstr>WF on PTRS position for  CP-OFDM</vt:lpstr>
      <vt:lpstr>Background</vt:lpstr>
      <vt:lpstr>Proposal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Windows 用户</cp:lastModifiedBy>
  <cp:revision>2595</cp:revision>
  <dcterms:created xsi:type="dcterms:W3CDTF">2007-12-19T20:51:45Z</dcterms:created>
  <dcterms:modified xsi:type="dcterms:W3CDTF">2017-05-17T00:51:39Z</dcterms:modified>
</cp:coreProperties>
</file>