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6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75" d="100"/>
          <a:sy n="75" d="100"/>
        </p:scale>
        <p:origin x="-1452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handling beam failure recovery for unexpected cases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			          </a:t>
            </a:r>
            <a:r>
              <a:rPr lang="en-US" altLang="zh-CN" sz="2000" dirty="0" smtClean="0"/>
              <a:t>R1-1709498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Hangzhou, P.R. China 15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19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7.1.2.2.</a:t>
            </a:r>
            <a:r>
              <a:rPr lang="en-US" altLang="zh-CN" sz="2000" dirty="0" smtClean="0"/>
              <a:t>2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dirty="0"/>
              <a:t>v</a:t>
            </a:r>
            <a:r>
              <a:rPr lang="en-US" altLang="zh-CN" sz="2400" dirty="0" smtClean="0"/>
              <a:t>ivo, Qualcomm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defRPr/>
            </a:pPr>
            <a:r>
              <a:rPr lang="en-US" altLang="zh-CN" sz="12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beam failure recovery have been achieved in RAN1# 88bis meeting:</a:t>
            </a: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UE Beam failure recovery mechanism includes the following aspects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detection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New candidate beam identification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recovery request transmission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UE monitors </a:t>
            </a:r>
            <a:r>
              <a:rPr lang="en-US" sz="1200" b="0" i="1" dirty="0" err="1">
                <a:latin typeface="Times New Roman"/>
                <a:ea typeface="MS Mincho"/>
                <a:cs typeface="Times New Roman"/>
              </a:rPr>
              <a:t>gNB</a:t>
            </a: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 response for beam failure recovery request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detection 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UE monitors beam failure detection RS to assess if a beam failure trigger condition has been met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detection RS at least includes periodic CSI-RS for beam management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SS-block within the serving cell can be considered, if SS-block is also used in beam management as well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FFS: Trigger condition for declaring beam failure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New candidate beam identification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UE monitors beam identification RS to find a new candidate beam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identification RS includes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Periodic CSI-RS for beam management, if it is configured by NW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Periodic CSI-RS and SS-blocks within the serving cell, if SS-block is also used in beam management as well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recovery request transmission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Information carried by beam failure recovery request includes at least one followings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Explicit/implicit information about identifying UE and new </a:t>
            </a:r>
            <a:r>
              <a:rPr lang="en-US" sz="1200" b="0" i="1" dirty="0" err="1">
                <a:latin typeface="Times New Roman"/>
                <a:ea typeface="MS Mincho"/>
                <a:cs typeface="Times New Roman"/>
              </a:rPr>
              <a:t>gNB</a:t>
            </a: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 TX beam information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Explicit/implicit information about identifying UE and whether or not new candidate beam exists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FFS: 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600200" lvl="3" indent="-228600">
              <a:spcAft>
                <a:spcPts val="0"/>
              </a:spcAft>
              <a:buFont typeface="Arial"/>
              <a:buChar char="•"/>
              <a:tabLst>
                <a:tab pos="18288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Information indicating UE beam failure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600200" lvl="3" indent="-228600">
              <a:spcAft>
                <a:spcPts val="0"/>
              </a:spcAft>
              <a:buFont typeface="Arial"/>
              <a:buChar char="•"/>
              <a:tabLst>
                <a:tab pos="18288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Additional information, e.g., new beam quality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Down-selection between the following options for beam failure recovery request transmission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PRACH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PUCCH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PRACH-like (</a:t>
            </a:r>
            <a:r>
              <a:rPr lang="en-US" sz="1200" b="0" i="1" dirty="0" err="1">
                <a:latin typeface="Times New Roman"/>
                <a:ea typeface="MS Mincho"/>
                <a:cs typeface="Times New Roman"/>
              </a:rPr>
              <a:t>e.g.,different</a:t>
            </a: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 parameter for preamble sequence from PRACH)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recovery request resource/signal may be additionally used for scheduling request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UE monitors a control channel search space to receive </a:t>
            </a:r>
            <a:r>
              <a:rPr lang="en-US" sz="1200" b="0" i="1" dirty="0" err="1">
                <a:latin typeface="Times New Roman"/>
                <a:ea typeface="MS Mincho"/>
                <a:cs typeface="Times New Roman"/>
              </a:rPr>
              <a:t>gNB</a:t>
            </a: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 response for beam failure recovery request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FFS: the control channel search space can be same or different from the current control channel search space associated with serving BPLs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FFS: UE further reaction if </a:t>
            </a:r>
            <a:r>
              <a:rPr lang="en-US" sz="1200" b="0" i="1" dirty="0" err="1">
                <a:latin typeface="Times New Roman"/>
                <a:ea typeface="MS Mincho"/>
                <a:cs typeface="Times New Roman"/>
              </a:rPr>
              <a:t>gNB</a:t>
            </a: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 does not receive beam failure recovery request transmission</a:t>
            </a:r>
            <a:endParaRPr lang="en-US" sz="1200" b="0" dirty="0">
              <a:effectLst/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b="0" dirty="0" smtClean="0">
                <a:latin typeface="Times New Roman"/>
                <a:ea typeface="MS Mincho"/>
                <a:cs typeface="Times New Roman"/>
              </a:rPr>
              <a:t>For UE </a:t>
            </a:r>
            <a:r>
              <a:rPr lang="en-US" b="0" dirty="0">
                <a:latin typeface="Times New Roman"/>
                <a:ea typeface="MS Mincho"/>
                <a:cs typeface="Times New Roman"/>
              </a:rPr>
              <a:t>monitors a control channel search space to receive </a:t>
            </a:r>
            <a:r>
              <a:rPr lang="en-US" b="0" dirty="0" err="1">
                <a:latin typeface="Times New Roman"/>
                <a:ea typeface="MS Mincho"/>
                <a:cs typeface="Times New Roman"/>
              </a:rPr>
              <a:t>gNB</a:t>
            </a:r>
            <a:r>
              <a:rPr lang="en-US" b="0" dirty="0">
                <a:latin typeface="Times New Roman"/>
                <a:ea typeface="MS Mincho"/>
                <a:cs typeface="Times New Roman"/>
              </a:rPr>
              <a:t> response for beam failure recovery </a:t>
            </a:r>
            <a:r>
              <a:rPr lang="en-US" b="0" dirty="0" smtClean="0">
                <a:latin typeface="Times New Roman"/>
                <a:ea typeface="MS Mincho"/>
                <a:cs typeface="Times New Roman"/>
              </a:rPr>
              <a:t>request(s)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, detection of a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gNB’s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response for beam failure recovery request during a predetermined or configured time window should be supported.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If not detected, UE notif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ies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higher layer entities.</a:t>
            </a:r>
          </a:p>
        </p:txBody>
      </p:sp>
    </p:spTree>
    <p:extLst>
      <p:ext uri="{BB962C8B-B14F-4D97-AF65-F5344CB8AC3E}">
        <p14:creationId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24271</TotalTime>
  <Words>375</Words>
  <Application>Microsoft Office PowerPoint</Application>
  <PresentationFormat>全屏显示(4:3)</PresentationFormat>
  <Paragraphs>44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handling beam failure recovery for unexpected cases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cp:lastModifiedBy>SunXiaodong</cp:lastModifiedBy>
  <cp:revision>65</cp:revision>
  <dcterms:created xsi:type="dcterms:W3CDTF">2007-12-19T20:51:45Z</dcterms:created>
  <dcterms:modified xsi:type="dcterms:W3CDTF">2017-05-16T08:30:40Z</dcterms:modified>
</cp:coreProperties>
</file>