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2069433"/>
            <a:ext cx="9144000" cy="1886552"/>
          </a:xfrm>
        </p:spPr>
        <p:txBody>
          <a:bodyPr>
            <a:normAutofit/>
          </a:bodyPr>
          <a:lstStyle/>
          <a:p>
            <a:r>
              <a:rPr lang="en-US" sz="4800" dirty="0"/>
              <a:t>WF on Reduced MIB acquisition time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700336"/>
            <a:ext cx="9144000" cy="1401525"/>
          </a:xfrm>
        </p:spPr>
        <p:txBody>
          <a:bodyPr/>
          <a:lstStyle/>
          <a:p>
            <a:r>
              <a:rPr lang="en-US" dirty="0"/>
              <a:t>Ericsson</a:t>
            </a:r>
            <a:r>
              <a:rPr lang="en-US"/>
              <a:t>, Nokia, ASB…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18655" y="311308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#89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May 15-19,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6.2.6.1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96501" y="202245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R1-1709471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 err="1"/>
              <a:t>Background</a:t>
            </a:r>
            <a:endParaRPr lang="sv-SE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The Rel-15 WI on “Even further enhanced MTC for LTE” has the following WI objective for machine-type communications for BL/CE UEs: </a:t>
            </a:r>
          </a:p>
          <a:p>
            <a:pPr lvl="1"/>
            <a:r>
              <a:rPr lang="en-US" sz="2000" dirty="0"/>
              <a:t>Reduced system acquisition time [RAN1 lead, RAN2, RAN4]</a:t>
            </a:r>
          </a:p>
          <a:p>
            <a:pPr lvl="2"/>
            <a:r>
              <a:rPr lang="en-US" dirty="0"/>
              <a:t>Improved cell search and/or system information (including MIB and SIB1-BR) acquisition performance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A traditional decoder cannot combine PBCH transmissions across the 40 </a:t>
            </a:r>
            <a:r>
              <a:rPr lang="en-US" sz="2000" dirty="0" err="1"/>
              <a:t>ms</a:t>
            </a:r>
            <a:r>
              <a:rPr lang="en-US" sz="2000" dirty="0"/>
              <a:t> TTI boundary</a:t>
            </a:r>
          </a:p>
          <a:p>
            <a:r>
              <a:rPr lang="en-US" sz="2000" dirty="0"/>
              <a:t>More advanced decoders, such as a modified Viterbi decoder, may account for the incremented SFN counter, thereby significantly reducing the MIB acquisition time</a:t>
            </a:r>
          </a:p>
          <a:p>
            <a:r>
              <a:rPr lang="en-US" sz="2000" dirty="0"/>
              <a:t>The performance gain using advanced MIB decoder has been shown to be larger than doubling the amount of PBCH repetitions compared to Rel-13</a:t>
            </a:r>
          </a:p>
          <a:p>
            <a:r>
              <a:rPr lang="en-US" sz="2000" dirty="0"/>
              <a:t>The additional modem complexity associated with the advanced MIB decoder can be considered to be moderate</a:t>
            </a:r>
          </a:p>
        </p:txBody>
      </p:sp>
    </p:spTree>
    <p:extLst>
      <p:ext uri="{BB962C8B-B14F-4D97-AF65-F5344CB8AC3E}">
        <p14:creationId xmlns:p14="http://schemas.microsoft.com/office/powerpoint/2010/main" val="554202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 err="1"/>
              <a:t>Proposal</a:t>
            </a:r>
            <a:endParaRPr lang="sv-SE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Consider advanced MIB decoding schemes as a key technique for improving MIB acquisition time.</a:t>
            </a:r>
          </a:p>
          <a:p>
            <a:endParaRPr lang="sv-SE" sz="2400" dirty="0"/>
          </a:p>
          <a:p>
            <a:r>
              <a:rPr lang="sv-SE" sz="2400" dirty="0" err="1"/>
              <a:t>Propose</a:t>
            </a:r>
            <a:r>
              <a:rPr lang="sv-SE" sz="2400" dirty="0"/>
              <a:t> to RAN4 </a:t>
            </a:r>
            <a:r>
              <a:rPr lang="sv-SE" sz="2400" dirty="0" err="1"/>
              <a:t>that</a:t>
            </a:r>
            <a:r>
              <a:rPr lang="sv-SE" sz="2400" dirty="0"/>
              <a:t> new PBCH </a:t>
            </a:r>
            <a:r>
              <a:rPr lang="sv-SE" sz="2400" dirty="0" err="1"/>
              <a:t>demodulation</a:t>
            </a:r>
            <a:r>
              <a:rPr lang="sv-SE" sz="2400" dirty="0"/>
              <a:t> </a:t>
            </a:r>
            <a:r>
              <a:rPr lang="sv-SE" sz="2400" dirty="0" err="1"/>
              <a:t>requirements</a:t>
            </a:r>
            <a:r>
              <a:rPr lang="sv-SE" sz="2400" dirty="0"/>
              <a:t> </a:t>
            </a:r>
            <a:r>
              <a:rPr lang="sv-SE" sz="2400" dirty="0" err="1"/>
              <a:t>based</a:t>
            </a:r>
            <a:r>
              <a:rPr lang="sv-SE" sz="2400" dirty="0"/>
              <a:t> on combination </a:t>
            </a:r>
            <a:r>
              <a:rPr lang="sv-SE" sz="2400" dirty="0" err="1"/>
              <a:t>across</a:t>
            </a:r>
            <a:r>
              <a:rPr lang="sv-SE" sz="2400" dirty="0"/>
              <a:t> the 40 </a:t>
            </a:r>
            <a:r>
              <a:rPr lang="sv-SE" sz="2400" dirty="0" err="1"/>
              <a:t>ms</a:t>
            </a:r>
            <a:r>
              <a:rPr lang="sv-SE" sz="2400" dirty="0"/>
              <a:t> PBCH TTI </a:t>
            </a:r>
            <a:r>
              <a:rPr lang="sv-SE" sz="2400" dirty="0" err="1"/>
              <a:t>are</a:t>
            </a:r>
            <a:r>
              <a:rPr lang="sv-SE" sz="2400" dirty="0"/>
              <a:t> </a:t>
            </a:r>
            <a:r>
              <a:rPr lang="sv-SE" sz="2400" dirty="0" err="1"/>
              <a:t>introduced</a:t>
            </a:r>
            <a:r>
              <a:rPr lang="sv-SE" sz="2400" dirty="0"/>
              <a:t> in Rel-15.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1818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1162</TotalTime>
  <Words>197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等线</vt:lpstr>
      <vt:lpstr>Arial</vt:lpstr>
      <vt:lpstr>Calibri</vt:lpstr>
      <vt:lpstr>Calibri Light</vt:lpstr>
      <vt:lpstr>Office Theme</vt:lpstr>
      <vt:lpstr>WF on Reduced MIB acquisition time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Yutao Sui</cp:lastModifiedBy>
  <cp:revision>69</cp:revision>
  <dcterms:created xsi:type="dcterms:W3CDTF">2017-02-13T09:47:42Z</dcterms:created>
  <dcterms:modified xsi:type="dcterms:W3CDTF">2017-05-17T01:07:23Z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1494822134</vt:lpwstr>
  </property>
</Properties>
</file>