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0" r:id="rId2"/>
    <p:sldId id="274" r:id="rId3"/>
    <p:sldId id="27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380" y="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808917-50BF-462C-AC63-28E6ADA6DE7E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1ADC2D-B693-4777-9137-F746166F60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410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dirty="0" smtClean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9AFA97-01F3-4408-A46D-19CED798FC53}" type="slidenum">
              <a:rPr lang="zh-CN" altLang="en-US" smtClean="0">
                <a:latin typeface="Arial" charset="0"/>
                <a:ea typeface="宋体" charset="-122"/>
              </a:rPr>
              <a:pPr/>
              <a:t>1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24723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E00544-F1BB-475B-BBFB-2056F45ED61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2257425"/>
            <a:ext cx="7704856" cy="1214438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>
                <a:solidFill>
                  <a:schemeClr val="tx1"/>
                </a:solidFill>
                <a:ea typeface="宋体" charset="-122"/>
              </a:rPr>
              <a:t>Way Forward on FeD2D resource configuration</a:t>
            </a: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355600" y="4116388"/>
            <a:ext cx="84359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400" b="0"/>
              <a:t> 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3GPP TSG RAN WG1 </a:t>
            </a:r>
            <a:r>
              <a:rPr lang="en-US" altLang="zh-CN" dirty="0" smtClean="0">
                <a:latin typeface="Arial" panose="020B0604020202020204" pitchFamily="34" charset="0"/>
                <a:ea typeface="宋体" pitchFamily="2" charset="-122"/>
              </a:rPr>
              <a:t>Meeting #89   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         		     R1-17xxxxx</a:t>
            </a:r>
            <a:endParaRPr lang="en-US" altLang="zh-CN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  <a:p>
            <a:pPr>
              <a:buNone/>
              <a:defRPr/>
            </a:pPr>
            <a:r>
              <a:rPr lang="en-GB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Hangzhou, China 15th – 19th May 2017</a:t>
            </a:r>
            <a:endParaRPr lang="en-US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-128"/>
            </a:endParaRPr>
          </a:p>
          <a:p>
            <a:pPr>
              <a:buNone/>
              <a:defRPr/>
            </a:pPr>
            <a:r>
              <a:rPr lang="en-US" altLang="ja-JP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Agenda </a:t>
            </a:r>
            <a:r>
              <a:rPr lang="en-US" altLang="ja-JP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Item: </a:t>
            </a:r>
            <a:r>
              <a:rPr lang="en-US" altLang="ja-JP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6.2.9.2.3.2</a:t>
            </a:r>
            <a:endParaRPr lang="en-US" altLang="ko-KR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827584" y="4345137"/>
            <a:ext cx="734481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ja-JP" sz="2400" b="0" dirty="0">
                <a:ea typeface="ＭＳ Ｐゴシック" pitchFamily="34" charset="-128"/>
              </a:rPr>
              <a:t>Huawei, </a:t>
            </a:r>
            <a:r>
              <a:rPr lang="en-US" altLang="ja-JP" sz="2400" b="0" dirty="0" smtClean="0">
                <a:ea typeface="ＭＳ Ｐゴシック" pitchFamily="34" charset="-128"/>
              </a:rPr>
              <a:t>HiSilicon</a:t>
            </a:r>
            <a:r>
              <a:rPr lang="en-US" altLang="ja-JP" sz="2400" dirty="0" smtClean="0">
                <a:ea typeface="ＭＳ Ｐゴシック" pitchFamily="34" charset="-128"/>
              </a:rPr>
              <a:t>, </a:t>
            </a:r>
            <a:r>
              <a:rPr lang="en-US" altLang="zh-CN" sz="2400" smtClean="0">
                <a:ea typeface="ＭＳ Ｐゴシック" pitchFamily="34" charset="-128"/>
              </a:rPr>
              <a:t>ITRI,Intel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363272" cy="4857403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At RAN1#88bis meeting, the following agreement for feD2D was reached:</a:t>
            </a:r>
            <a:endParaRPr lang="en-US" sz="2400" dirty="0"/>
          </a:p>
          <a:p>
            <a:pPr lvl="1"/>
            <a:r>
              <a:rPr lang="en-GB" altLang="zh-CN" sz="2000" dirty="0" smtClean="0"/>
              <a:t>Three </a:t>
            </a:r>
            <a:r>
              <a:rPr lang="en-GB" altLang="zh-CN" sz="2000" dirty="0" err="1" smtClean="0"/>
              <a:t>sidelink</a:t>
            </a:r>
            <a:r>
              <a:rPr lang="en-GB" altLang="zh-CN" sz="2000" dirty="0" smtClean="0"/>
              <a:t> resource configuration options are further analyzed</a:t>
            </a:r>
          </a:p>
          <a:p>
            <a:pPr lvl="2"/>
            <a:r>
              <a:rPr lang="en-GB" altLang="zh-CN" sz="1600" dirty="0" smtClean="0"/>
              <a:t>TDM between PSCCH / PSSCH from UE and system perspective (Similar to R12)</a:t>
            </a:r>
          </a:p>
          <a:p>
            <a:pPr lvl="2"/>
            <a:r>
              <a:rPr lang="en-GB" altLang="zh-CN" sz="1600" dirty="0" smtClean="0"/>
              <a:t>FDM between PSCCH / PSSCH from UE and system perspective (Similar to R14)</a:t>
            </a:r>
          </a:p>
          <a:p>
            <a:pPr lvl="2"/>
            <a:r>
              <a:rPr lang="en-GB" altLang="zh-CN" sz="1600" dirty="0" smtClean="0"/>
              <a:t>FDM between PSCCH / PSSCH from system perspective but TDM from UE perspective</a:t>
            </a:r>
          </a:p>
          <a:p>
            <a:endParaRPr lang="en-GB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271535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PSCCH and PSSCH are multiplexed by FDM from </a:t>
            </a:r>
            <a:r>
              <a:rPr lang="en-US" altLang="zh-CN" dirty="0" smtClean="0"/>
              <a:t>system perspective.</a:t>
            </a:r>
            <a:endParaRPr lang="en-US" dirty="0" smtClean="0"/>
          </a:p>
          <a:p>
            <a:r>
              <a:rPr lang="en-US" dirty="0" smtClean="0"/>
              <a:t>PSCCH and PSSCH multiplexed by TDM is supported from </a:t>
            </a:r>
            <a:r>
              <a:rPr lang="en-US" altLang="zh-CN" dirty="0"/>
              <a:t>both the Relay and Remote </a:t>
            </a:r>
            <a:r>
              <a:rPr lang="en-US" dirty="0" smtClean="0"/>
              <a:t>UE </a:t>
            </a:r>
            <a:r>
              <a:rPr lang="en-US" dirty="0" smtClean="0"/>
              <a:t>transmission perspective.</a:t>
            </a:r>
          </a:p>
          <a:p>
            <a:r>
              <a:rPr lang="en-US" altLang="zh-CN" dirty="0"/>
              <a:t>PSCCH and PSSCH multiplexed by </a:t>
            </a:r>
            <a:r>
              <a:rPr lang="en-US" altLang="zh-CN" dirty="0" smtClean="0"/>
              <a:t>FDM </a:t>
            </a:r>
            <a:r>
              <a:rPr lang="en-US" altLang="zh-CN" dirty="0"/>
              <a:t>is supported from the </a:t>
            </a:r>
            <a:r>
              <a:rPr lang="en-US" altLang="zh-CN" dirty="0" smtClean="0"/>
              <a:t>Relay UE transmission </a:t>
            </a:r>
            <a:r>
              <a:rPr lang="en-US" altLang="zh-CN" dirty="0"/>
              <a:t>perspective</a:t>
            </a:r>
            <a:r>
              <a:rPr lang="en-US" altLang="zh-CN" dirty="0" smtClean="0"/>
              <a:t>.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43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2099</TotalTime>
  <Words>129</Words>
  <Application>Microsoft Office PowerPoint</Application>
  <PresentationFormat>全屏显示(4:3)</PresentationFormat>
  <Paragraphs>17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Office 主题</vt:lpstr>
      <vt:lpstr>Way Forward on FeD2D resource configuration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V2x sync</dc:title>
  <dc:creator>Lichao (LiChao, HiSilicon)</dc:creator>
  <cp:lastModifiedBy>zengyongbo</cp:lastModifiedBy>
  <cp:revision>352</cp:revision>
  <dcterms:created xsi:type="dcterms:W3CDTF">2015-11-14T00:14:15Z</dcterms:created>
  <dcterms:modified xsi:type="dcterms:W3CDTF">2017-05-16T04:14:38Z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(3)xNoaTciDAVFSZgO0uR1THj/SknQHRtZLpaE67+iMd9sPM2mkQQbsryW7rA/DFLmc27RBa5bN
3gfiXSzTx57SmkjXOx3mA3HVpVNtnjudZ6H5Erba0jA7Z703p/7Q1pR+9Q/MDAZutXE1EY3L
1qTBpbVTZJss8gEOqkwxkANTl/2/U3KuQRjxVFU4Sl0gfpWUY5jCX/fWSUt6eYZsZHUxsM05
+WWMyloMUQQb3RrZTo</vt:lpwstr>
  </property>
  <property fmtid="{D5CDD505-2E9C-101B-9397-08002B2CF9AE}" pid="3" name="_new_ms_pID_725431">
    <vt:lpwstr>7VcbywUHwudindJ1LL/Rdh1pRywTF+cYIRtEwThBQOBiRAmFrfN4Vo
F9MuXHCJuV3diI13n4KcbQiaonMq8dZa8EpZ30Wn91tEfNBpm/Zc4Z0BamZr4xY/HV2X4Udr
aC4Qub9sq8h5JbTS0byOkKlNwQEJuGCSSF8NaYlKAePJs7dPAlVOLC6Dk0pNK2sJqRSzCZrS
S4tjH6r3koNe27lInRwAM2j0IGLr8UuAxrq3</vt:lpwstr>
  </property>
  <property fmtid="{D5CDD505-2E9C-101B-9397-08002B2CF9AE}" pid="4" name="_new_ms_pID_725432">
    <vt:lpwstr>Z9oxiZT+kzow5ZVHyBkicTBzmT9qN6YEwSJk
7cBwo9TgDfj1D+mijFIbNXqSetGqAuJiCb7CUizxTKpgs1vMj40=</vt:lpwstr>
  </property>
  <property fmtid="{D5CDD505-2E9C-101B-9397-08002B2CF9AE}" pid="5" name="_2015_ms_pID_725343">
    <vt:lpwstr>(3)lhqpGoQUjXTGHIyIqcEol8BmoNXyf8FJqSCy/y7ayF4CDkSgOoyuKNtNLUEiH11mPFw/uVr+
1OktF0IWXIQB5zg/xKdmx2u30OVKJBYepmP4/3EQdR7pxwBqzG6cVbzyEYMMAK0tJGsKKapG
bQYEwkPCxBC/RcKrnaVdQ8VDHCFufTU9ulxr7GioHPbluCNf87lgpH54l13RY7eruoXdft/Q
7tdgKmdwiWFXtSqgbL</vt:lpwstr>
  </property>
  <property fmtid="{D5CDD505-2E9C-101B-9397-08002B2CF9AE}" pid="6" name="_2015_ms_pID_7253431">
    <vt:lpwstr>nX72UrIpy0qYtn2gh+JlTZDlIj/BVMzqX7FnoIcMlmEooeqBpKM8On
7QOtYmZyH9BsHXrBwm+ZVLPnSexOxt8DgL7XRvqKnUzKuynyk/TktGiG2z/wVNCimv44Iw2d
vSOYXgkwvPv61yXWjF4pg1Xpc4rf1E8K1n+e80wregkV2tNy60yMy6/7UsrCLINFkxzC5xiC
3BZZm+B5zeo50To3s2kEzK/pjujXn0tNCSK+</vt:lpwstr>
  </property>
  <property fmtid="{D5CDD505-2E9C-101B-9397-08002B2CF9AE}" pid="7" name="_2015_ms_pID_7253432">
    <vt:lpwstr>dYqj1jxp9H0GxlrzV9osaauPqXjM3f6V1ONK
pBOyT5HbXd2wrNKVYYdLpMv68PRcCg==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1494552219</vt:lpwstr>
  </property>
</Properties>
</file>