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63" r:id="rId4"/>
    <p:sldId id="264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2764" autoAdjust="0"/>
  </p:normalViewPr>
  <p:slideViewPr>
    <p:cSldViewPr>
      <p:cViewPr varScale="1">
        <p:scale>
          <a:sx n="69" d="100"/>
          <a:sy n="69" d="100"/>
        </p:scale>
        <p:origin x="141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8E5593-2E1A-4612-9666-F926E10063B7}" type="datetimeFigureOut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E537A60-99E6-47A1-8215-A413482417B1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43808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BDFB43-CBC7-4F91-945E-CA8475DE64A9}" type="datetime1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91FC61-2DA9-4516-82C8-66D06791A3BF}" type="datetime1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5DA6B-618D-44AB-97C5-4ADD5EC3978D}" type="datetime1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8FDE79-95D3-4734-AF0D-E9016EDC2ECA}" type="datetime1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5F69CB-F59F-4FAF-B447-4AC28BA38591}" type="datetime1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4109D-FE3D-4AFD-B42E-878DD4C08FBC}" type="datetime1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D5FAD0-56C1-496A-A5A8-5CCE41A5CB87}" type="datetime1">
              <a:rPr lang="en-US" smtClean="0"/>
              <a:pPr/>
              <a:t>5/17/2017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131E30-7546-46C2-BCE2-A7D50820AE97}" type="datetime1">
              <a:rPr lang="en-US" smtClean="0"/>
              <a:pPr/>
              <a:t>5/17/2017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BFD62C-1B34-4EC0-BD8B-D7F3056F5287}" type="datetime1">
              <a:rPr lang="en-US" smtClean="0"/>
              <a:pPr/>
              <a:t>5/17/2017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DED4DA-ED56-4F50-948E-C175EEDBD544}" type="datetime1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7B447D-984C-4C31-98D0-3DF5C5058A46}" type="datetime1">
              <a:rPr lang="en-US" smtClean="0"/>
              <a:pPr/>
              <a:t>5/17/2017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8A9A1-9E32-47C8-83E2-DAE063F15653}" type="datetime1">
              <a:rPr lang="en-US" smtClean="0"/>
              <a:pPr/>
              <a:t>5/17/2017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831975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RS configuration for UL transmission </a:t>
            </a:r>
            <a:r>
              <a:rPr lang="en-US" altLang="zh-CN" dirty="0" smtClean="0"/>
              <a:t>without grant</a:t>
            </a:r>
            <a:endParaRPr lang="en-US" altLang="en-US" dirty="0" smtClean="0"/>
          </a:p>
        </p:txBody>
      </p:sp>
      <p:sp>
        <p:nvSpPr>
          <p:cNvPr id="2051" name="Subtitle 2"/>
          <p:cNvSpPr>
            <a:spLocks noGrp="1"/>
          </p:cNvSpPr>
          <p:nvPr>
            <p:ph type="subTitle" idx="1"/>
          </p:nvPr>
        </p:nvSpPr>
        <p:spPr>
          <a:xfrm>
            <a:off x="990600" y="4191000"/>
            <a:ext cx="7239000" cy="1752600"/>
          </a:xfrm>
        </p:spPr>
        <p:txBody>
          <a:bodyPr/>
          <a:lstStyle/>
          <a:p>
            <a:pPr>
              <a:defRPr/>
            </a:pPr>
            <a:r>
              <a:rPr lang="en-US" altLang="zh-CN" sz="2800" dirty="0" smtClean="0">
                <a:solidFill>
                  <a:schemeClr val="tx1"/>
                </a:solidFill>
              </a:rPr>
              <a:t>ZTE, </a:t>
            </a:r>
            <a:r>
              <a:rPr lang="en-US" altLang="zh-CN" sz="2800" dirty="0" err="1" smtClean="0">
                <a:solidFill>
                  <a:schemeClr val="tx1"/>
                </a:solidFill>
              </a:rPr>
              <a:t>InterDigital</a:t>
            </a:r>
            <a:r>
              <a:rPr lang="en-US" altLang="zh-CN" sz="2800" dirty="0" smtClean="0">
                <a:solidFill>
                  <a:schemeClr val="tx1"/>
                </a:solidFill>
              </a:rPr>
              <a:t>, CATT, </a:t>
            </a:r>
            <a:r>
              <a:rPr lang="en-US" altLang="ko-KR" sz="2800" dirty="0" smtClean="0">
                <a:solidFill>
                  <a:schemeClr val="tx1"/>
                </a:solidFill>
              </a:rPr>
              <a:t>…</a:t>
            </a:r>
            <a:endParaRPr lang="en-US" altLang="ko-KR" sz="2800" dirty="0" smtClean="0">
              <a:solidFill>
                <a:schemeClr val="tx1"/>
              </a:solidFill>
              <a:ea typeface="Gulim" pitchFamily="34" charset="-127"/>
            </a:endParaRPr>
          </a:p>
        </p:txBody>
      </p:sp>
      <p:sp>
        <p:nvSpPr>
          <p:cNvPr id="2052" name="Rectangle 4"/>
          <p:cNvSpPr>
            <a:spLocks noChangeArrowheads="1"/>
          </p:cNvSpPr>
          <p:nvPr/>
        </p:nvSpPr>
        <p:spPr bwMode="auto">
          <a:xfrm>
            <a:off x="304800" y="458788"/>
            <a:ext cx="85344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Meeting #</a:t>
            </a:r>
            <a:r>
              <a:rPr lang="en-GB" altLang="zh-CN" sz="2000" b="1" dirty="0" smtClean="0">
                <a:latin typeface="Times New Roman" pitchFamily="18" charset="0"/>
                <a:cs typeface="Times New Roman" pitchFamily="18" charset="0"/>
              </a:rPr>
              <a:t>89</a:t>
            </a: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			        </a:t>
            </a:r>
            <a:r>
              <a:rPr lang="en-GB" altLang="ko-KR" sz="2000" b="1" dirty="0" smtClean="0">
                <a:latin typeface="Times New Roman" pitchFamily="18" charset="0"/>
                <a:cs typeface="Times New Roman" pitchFamily="18" charset="0"/>
              </a:rPr>
              <a:t>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709419</a:t>
            </a:r>
            <a:endParaRPr lang="en-US" altLang="zh-CN" sz="2000" b="1" dirty="0">
              <a:latin typeface="Times New Roman" pitchFamily="18" charset="0"/>
              <a:ea typeface="맑은 고딕" pitchFamily="34" charset="-127"/>
              <a:cs typeface="Times New Roman" pitchFamily="18" charset="0"/>
            </a:endParaRPr>
          </a:p>
          <a:p>
            <a:r>
              <a:rPr lang="en-GB" altLang="zh-CN" sz="2000" b="1" dirty="0" smtClean="0">
                <a:latin typeface="Times New Roman" pitchFamily="18" charset="0"/>
                <a:cs typeface="Times New Roman" pitchFamily="18" charset="0"/>
              </a:rPr>
              <a:t>Hangzhou, China, 15</a:t>
            </a:r>
            <a:r>
              <a:rPr lang="en-GB" altLang="zh-CN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GB" altLang="zh-CN" sz="200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GB" altLang="zh-CN" sz="2000" b="1" dirty="0" smtClean="0">
                <a:latin typeface="Times New Roman" pitchFamily="18" charset="0"/>
                <a:cs typeface="Times New Roman" pitchFamily="18" charset="0"/>
              </a:rPr>
              <a:t>19</a:t>
            </a:r>
            <a:r>
              <a:rPr lang="en-GB" altLang="zh-CN" sz="2000" b="1" baseline="30000" dirty="0" smtClean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GB" altLang="zh-CN" sz="2000" b="1" dirty="0" smtClean="0">
                <a:latin typeface="Times New Roman" pitchFamily="18" charset="0"/>
                <a:cs typeface="Times New Roman" pitchFamily="18" charset="0"/>
              </a:rPr>
              <a:t> May 2017</a:t>
            </a:r>
            <a:endParaRPr lang="zh-CN" altLang="zh-CN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457200" y="1676400"/>
            <a:ext cx="27432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ko-KR" dirty="0"/>
              <a:t>Agenda item: </a:t>
            </a:r>
            <a:r>
              <a:rPr lang="en-GB" altLang="zh-CN" dirty="0" smtClean="0"/>
              <a:t>7.1.3.3.2</a:t>
            </a:r>
            <a:endParaRPr lang="en-US" altLang="ko-KR" dirty="0"/>
          </a:p>
          <a:p>
            <a:r>
              <a:rPr lang="en-US" altLang="ko-KR" dirty="0"/>
              <a:t>Document for decision</a:t>
            </a:r>
            <a:endParaRPr lang="ko-KR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403350"/>
            <a:ext cx="82296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altLang="zh-CN" sz="2000" b="1" u="sng" dirty="0"/>
              <a:t>Agreements in </a:t>
            </a:r>
            <a:r>
              <a:rPr lang="en-GB" altLang="zh-CN" sz="2000" b="1" u="sng" dirty="0" smtClean="0"/>
              <a:t>RAN1# </a:t>
            </a:r>
            <a:r>
              <a:rPr lang="en-GB" altLang="zh-CN" sz="2000" b="1" u="sng" dirty="0"/>
              <a:t>Ad Hoc:</a:t>
            </a:r>
            <a:endParaRPr lang="zh-CN" altLang="zh-CN" sz="2400" dirty="0"/>
          </a:p>
          <a:p>
            <a:pPr lvl="0"/>
            <a:r>
              <a:rPr lang="en-US" altLang="zh-CN" sz="2000" dirty="0"/>
              <a:t>For an UL transmission scheme without grant</a:t>
            </a:r>
            <a:endParaRPr lang="zh-CN" altLang="zh-CN" sz="2400" dirty="0"/>
          </a:p>
          <a:p>
            <a:pPr lvl="1"/>
            <a:r>
              <a:rPr lang="en-US" altLang="zh-CN" sz="1800" dirty="0"/>
              <a:t>at least semi-static resource (re-)configuration is supported</a:t>
            </a:r>
            <a:endParaRPr lang="zh-CN" altLang="zh-CN" sz="1800" dirty="0"/>
          </a:p>
          <a:p>
            <a:pPr lvl="2"/>
            <a:r>
              <a:rPr lang="en-US" altLang="zh-CN" sz="1800" dirty="0"/>
              <a:t>FFS: The resource configuration includes at least physical resource in time and frequency domain and RS parameters</a:t>
            </a:r>
            <a:endParaRPr lang="zh-CN" altLang="zh-CN" sz="1800" dirty="0"/>
          </a:p>
          <a:p>
            <a:pPr lvl="2"/>
            <a:r>
              <a:rPr lang="en-US" altLang="zh-CN" sz="1800" dirty="0"/>
              <a:t>Higher-layer signaling could be similar to Rel-8 LTE SPS</a:t>
            </a:r>
            <a:endParaRPr lang="zh-CN" altLang="zh-CN" sz="1800" dirty="0"/>
          </a:p>
          <a:p>
            <a:pPr lvl="2"/>
            <a:r>
              <a:rPr lang="en-US" altLang="zh-CN" sz="1800" dirty="0"/>
              <a:t>FFS: </a:t>
            </a:r>
            <a:r>
              <a:rPr lang="en-US" altLang="zh-CN" sz="1800" dirty="0" smtClean="0"/>
              <a:t>MCS</a:t>
            </a:r>
          </a:p>
          <a:p>
            <a:pPr lvl="1"/>
            <a:r>
              <a:rPr lang="en-US" altLang="zh-CN" sz="1800" dirty="0"/>
              <a:t>RS is transmitted together with </a:t>
            </a:r>
            <a:r>
              <a:rPr lang="en-US" altLang="zh-CN" sz="1800" dirty="0" smtClean="0"/>
              <a:t>data</a:t>
            </a:r>
          </a:p>
          <a:p>
            <a:pPr lvl="2"/>
            <a:r>
              <a:rPr lang="en-US" altLang="zh-CN" sz="1800" dirty="0" smtClean="0"/>
              <a:t>channel </a:t>
            </a:r>
            <a:r>
              <a:rPr lang="en-US" altLang="zh-CN" sz="1800" dirty="0"/>
              <a:t>structure of grant-based data transmission can be starting </a:t>
            </a:r>
            <a:r>
              <a:rPr lang="en-US" altLang="zh-CN" sz="1800" dirty="0" smtClean="0"/>
              <a:t>point</a:t>
            </a:r>
          </a:p>
          <a:p>
            <a:pPr marL="0" indent="0">
              <a:buNone/>
            </a:pPr>
            <a:r>
              <a:rPr lang="en-GB" altLang="zh-CN" sz="2000" b="1" u="sng" dirty="0"/>
              <a:t>Agreements in RAN2# 97bis</a:t>
            </a:r>
            <a:endParaRPr lang="zh-CN" altLang="zh-CN" sz="2000" b="1" u="sng" dirty="0"/>
          </a:p>
          <a:p>
            <a:pPr marL="0" indent="0">
              <a:buNone/>
            </a:pPr>
            <a:r>
              <a:rPr lang="en-GB" altLang="zh-CN" sz="1800" dirty="0"/>
              <a:t>=&gt;	From RAN2 point of view it would be beneficial to be able to share “SPS/grant free” UL resources amongst different UE.  Mechanism to identify the UE for collision resolution purpose may be needed.   The details can be discussed in RAN1.  </a:t>
            </a:r>
            <a:endParaRPr lang="zh-CN" altLang="zh-CN" sz="1800" dirty="0"/>
          </a:p>
          <a:p>
            <a:pPr marL="0" indent="0">
              <a:buNone/>
            </a:pPr>
            <a:endParaRPr lang="zh-CN" altLang="en-US" sz="1800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</a:t>
            </a:r>
            <a:endParaRPr lang="ko-KR" altLang="en-US" dirty="0" smtClean="0"/>
          </a:p>
        </p:txBody>
      </p:sp>
      <p:sp>
        <p:nvSpPr>
          <p:cNvPr id="6147" name="내용 개체 틀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>
            <a:normAutofit/>
          </a:bodyPr>
          <a:lstStyle/>
          <a:p>
            <a:r>
              <a:rPr lang="en-US" altLang="zh-CN" sz="2800" dirty="0" smtClean="0"/>
              <a:t>For UL URLLC transmission without grant, UE-specific semi-static RS configuration </a:t>
            </a:r>
            <a:r>
              <a:rPr lang="en-US" altLang="zh-CN" sz="2800" dirty="0"/>
              <a:t>should </a:t>
            </a:r>
            <a:r>
              <a:rPr lang="en-US" altLang="zh-CN" sz="2800" dirty="0" smtClean="0"/>
              <a:t>be supported</a:t>
            </a:r>
          </a:p>
          <a:p>
            <a:pPr lvl="1"/>
            <a:r>
              <a:rPr lang="en-US" altLang="zh-CN" sz="2400" dirty="0" smtClean="0"/>
              <a:t>Opt.1 RS parameters are independent of time-frequency resource</a:t>
            </a:r>
          </a:p>
          <a:p>
            <a:pPr lvl="1"/>
            <a:r>
              <a:rPr lang="en-US" altLang="zh-CN" sz="2400" dirty="0" smtClean="0"/>
              <a:t>Opt.2 RS parameters are dependent </a:t>
            </a:r>
            <a:r>
              <a:rPr lang="en-US" altLang="zh-CN" sz="2400" dirty="0"/>
              <a:t>of </a:t>
            </a:r>
            <a:r>
              <a:rPr lang="en-US" altLang="zh-CN" sz="2400" dirty="0" smtClean="0"/>
              <a:t>time-frequency resource</a:t>
            </a:r>
          </a:p>
          <a:p>
            <a:pPr marL="457200" lvl="1" indent="0">
              <a:buNone/>
            </a:pPr>
            <a:endParaRPr lang="en-US" altLang="zh-CN" sz="2400" strike="sngStrike" dirty="0" smtClean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Appendix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6200" y="1600200"/>
            <a:ext cx="5167268" cy="4157379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54552" y="1633821"/>
            <a:ext cx="5118048" cy="4157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27086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19657</TotalTime>
  <Words>141</Words>
  <Application>Microsoft Office PowerPoint</Application>
  <PresentationFormat>全屏显示(4:3)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Gulim</vt:lpstr>
      <vt:lpstr>맑은 고딕</vt:lpstr>
      <vt:lpstr>宋体</vt:lpstr>
      <vt:lpstr>Arial</vt:lpstr>
      <vt:lpstr>Calibri</vt:lpstr>
      <vt:lpstr>Times New Roman</vt:lpstr>
      <vt:lpstr>Office Theme</vt:lpstr>
      <vt:lpstr>WF on RS configuration for UL transmission without grant</vt:lpstr>
      <vt:lpstr>Background</vt:lpstr>
      <vt:lpstr>Proposal</vt:lpstr>
      <vt:lpstr>Appendix</vt:lpstr>
    </vt:vector>
  </TitlesOfParts>
  <Company>CMCC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RAN1#84b CMCC 5G contributions</dc:title>
  <dc:creator>Sen;Jiqing</dc:creator>
  <cp:lastModifiedBy>田力10182718</cp:lastModifiedBy>
  <cp:revision>546</cp:revision>
  <dcterms:created xsi:type="dcterms:W3CDTF">2006-08-16T00:00:00Z</dcterms:created>
  <dcterms:modified xsi:type="dcterms:W3CDTF">2017-05-17T04:15:33Z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1460371898</vt:lpwstr>
  </property>
  <property fmtid="{D5CDD505-2E9C-101B-9397-08002B2CF9AE}" pid="6" name="_2015_ms_pID_725343">
    <vt:lpwstr>(2)wpzuB4D8WvJtAgEpXdrpFeNwsSIg/hgMjW3kg046KKLZcIMRo5sWqwL9/ylQg+HJRluhHmlb
KJLBD8ksbzvOZBAovUSdENiLbZu6Rb7dVTJSDPYwhVDYW7gefGrRR4EDlSmT3yq7Mf1inFbi
tW5+Nuxw0S7judw+x0GmiCc0hp2fgFrQFILgqVXa2RRIFriMecLGgp/F8ZPuU9HQBnEA2jyH
lsik+4a6mMrbzxgure</vt:lpwstr>
  </property>
  <property fmtid="{D5CDD505-2E9C-101B-9397-08002B2CF9AE}" pid="7" name="_2015_ms_pID_7253431">
    <vt:lpwstr>u6Ud4O2+cPgzBjD/yD2lgMWaoMZW6f+DfbeRdGMw+a/nm7ou+UkpCY
sBm3uZTka0ETWJazjQUgOn1InasmxakrphaVqKMppvgvZE22dhHmjZATLOAXaziLrrqFHGr/
a911aGL0GRyY6IOYPdL+ojipI+MIfR3B0Rs97H0NcmnZVXcWPPvb2P9N0ZPiyWOSevc=</vt:lpwstr>
  </property>
</Properties>
</file>