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16" r:id="rId3"/>
    <p:sldId id="317" r:id="rId4"/>
    <p:sldId id="31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/>
              <a:t>CSI timing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ZTE, Intel,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NTT DOCOMO, Samsung, </a:t>
            </a:r>
            <a:r>
              <a:rPr lang="en-US" altLang="ja-JP" dirty="0" smtClean="0">
                <a:solidFill>
                  <a:schemeClr val="tx1"/>
                </a:solidFill>
              </a:rPr>
              <a:t>[Qualcomm]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>
                <a:solidFill>
                  <a:schemeClr val="tx1"/>
                </a:solidFill>
              </a:rPr>
              <a:t>Nokia, Alcatel-Lucent Shanghai </a:t>
            </a:r>
            <a:r>
              <a:rPr lang="en-US" altLang="ja-JP" dirty="0" smtClean="0">
                <a:solidFill>
                  <a:schemeClr val="tx1"/>
                </a:solidFill>
              </a:rPr>
              <a:t>Bell, Ericsson, [Huawei], </a:t>
            </a:r>
            <a:r>
              <a:rPr lang="en-US" altLang="ja-JP" dirty="0" smtClean="0">
                <a:solidFill>
                  <a:schemeClr val="tx1"/>
                </a:solidFill>
              </a:rPr>
              <a:t>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sz="2000" dirty="0" smtClean="0">
                <a:solidFill>
                  <a:srgbClr val="000000"/>
                </a:solidFill>
              </a:rPr>
              <a:t>9396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196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89</a:t>
            </a:r>
            <a:endParaRPr lang="en-US" altLang="zh-CN" dirty="0"/>
          </a:p>
          <a:p>
            <a:pPr>
              <a:defRPr/>
            </a:pPr>
            <a:r>
              <a:rPr lang="en-GB" altLang="ko-KR" dirty="0" smtClean="0"/>
              <a:t>Hangzhou</a:t>
            </a:r>
            <a:r>
              <a:rPr lang="en-GB" altLang="ko-KR" dirty="0"/>
              <a:t>, P.R. </a:t>
            </a:r>
            <a:r>
              <a:rPr lang="en-GB" altLang="ko-KR" dirty="0" smtClean="0"/>
              <a:t>China, 15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– </a:t>
            </a:r>
            <a:r>
              <a:rPr lang="en-GB" altLang="ko-KR" dirty="0" smtClean="0"/>
              <a:t>19</a:t>
            </a:r>
            <a:r>
              <a:rPr lang="en-GB" altLang="ko-KR" baseline="30000" dirty="0" smtClean="0"/>
              <a:t>th</a:t>
            </a:r>
            <a:r>
              <a:rPr lang="en-GB" altLang="ko-KR" dirty="0" smtClean="0"/>
              <a:t> </a:t>
            </a:r>
            <a:r>
              <a:rPr lang="en-GB" altLang="ko-KR" dirty="0"/>
              <a:t>May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7.1.2.3.1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Agreements in RAN1 Jan. </a:t>
            </a:r>
            <a:r>
              <a:rPr lang="en-US" altLang="ko-KR" dirty="0" err="1" smtClean="0"/>
              <a:t>Adhoc</a:t>
            </a:r>
            <a:r>
              <a:rPr lang="en-US" altLang="ko-KR" dirty="0" smtClean="0"/>
              <a:t> 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573024" y="1770300"/>
            <a:ext cx="80772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ko-KR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 sz="16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1600" b="1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</a:t>
            </a: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aperiodic CSI-RS timing offset X, support X=0 at least, if aperiodic CSI-RS triggering is done by DCI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supporting other values of X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‘aperiodic CSI-RS timing offset X’ refers to the time gap between aperiodic CSI-RS triggering and aperiodic CSI-RS transmission w.r.t. number of slots.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CSI reporting timing offset Y that is fixed or configurable by the network but with certain restriction on lower limit of Y to provide sufficient CSI computation time.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Candidate values of Y are fixed or pre-determined by certain rule(s).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Rule is FFS (e.g. number of CSI measurement/RS/reporting settings, CSI feedback type, number of ports, nearest CSI-RS transmission timing, UE capability, etc.)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‘aperiodic CSI reporting timing offset Y’ refers to the time gap between aperiodic CSI reporting triggering and aperiodic CSI reporting w.r.t. number of slots.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Y is fixed or configurable</a:t>
            </a:r>
            <a:endParaRPr lang="ko-KR" altLang="ko-KR" sz="1600" b="1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ko-KR" sz="1600" b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configuration is done by DCI and/or MAC CE and/or higher layer signaling</a:t>
            </a:r>
            <a:endParaRPr lang="ko-KR" altLang="ko-KR" sz="1600" b="1">
              <a:effectLst/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4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(1/2)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 smtClean="0"/>
              <a:t>For aperiodic </a:t>
            </a:r>
            <a:r>
              <a:rPr lang="en-US" altLang="ko-KR" sz="2000" dirty="0"/>
              <a:t>CSI-RS triggering offset </a:t>
            </a:r>
            <a:r>
              <a:rPr lang="en-US" altLang="ko-KR" sz="2000" dirty="0" smtClean="0"/>
              <a:t>X, X is fixed to zero. </a:t>
            </a:r>
            <a:endParaRPr lang="en-US" altLang="ko-KR" sz="2000" dirty="0"/>
          </a:p>
          <a:p>
            <a:r>
              <a:rPr lang="en-US" altLang="ko-KR" sz="2000" dirty="0" smtClean="0"/>
              <a:t>For aperiodic </a:t>
            </a:r>
            <a:r>
              <a:rPr lang="en-US" altLang="ko-KR" sz="2000" dirty="0"/>
              <a:t>CSI reporting triggering offset Y, NR supports multiple values of Y. </a:t>
            </a:r>
          </a:p>
          <a:p>
            <a:pPr lvl="1"/>
            <a:r>
              <a:rPr lang="en-US" altLang="ko-KR" sz="1800" dirty="0" smtClean="0"/>
              <a:t>Values of Y include </a:t>
            </a:r>
            <a:r>
              <a:rPr lang="en-US" altLang="ko-KR" sz="1800" dirty="0" smtClean="0"/>
              <a:t>0.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Values of Y also include at least one of 3 and 4. </a:t>
            </a:r>
          </a:p>
          <a:p>
            <a:pPr lvl="1"/>
            <a:r>
              <a:rPr lang="en-US" altLang="ko-KR" sz="1800" dirty="0" smtClean="0"/>
              <a:t>FFS on additional values of </a:t>
            </a:r>
            <a:r>
              <a:rPr lang="en-US" altLang="ko-KR" sz="1800" dirty="0" smtClean="0"/>
              <a:t>Y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404662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/>
              <a:t>Y can be configured in reporting setting by RRC.</a:t>
            </a:r>
          </a:p>
          <a:p>
            <a:pPr lvl="1"/>
            <a:r>
              <a:rPr lang="en-US" altLang="ko-KR" sz="1800" dirty="0"/>
              <a:t>Allowed/disallowed conditions are defined at least for Y=0.</a:t>
            </a:r>
          </a:p>
          <a:p>
            <a:pPr lvl="2"/>
            <a:r>
              <a:rPr lang="en-US" altLang="ko-KR" sz="1400" dirty="0"/>
              <a:t>Y=0 is supported in DL-UL mixed slot structure only.</a:t>
            </a:r>
          </a:p>
          <a:p>
            <a:pPr lvl="2"/>
            <a:r>
              <a:rPr lang="en-US" altLang="ko-KR" sz="1400" dirty="0">
                <a:solidFill>
                  <a:srgbClr val="FF0000"/>
                </a:solidFill>
              </a:rPr>
              <a:t>If PMI is included as a CSI reporting parameter, Y=0 is allowed under the following conditions: </a:t>
            </a:r>
          </a:p>
          <a:p>
            <a:pPr lvl="3"/>
            <a:r>
              <a:rPr lang="en-US" altLang="ko-KR" sz="1200" dirty="0">
                <a:solidFill>
                  <a:srgbClr val="FF0000"/>
                </a:solidFill>
              </a:rPr>
              <a:t>the number of CSI-RS antenna ports measured is 2</a:t>
            </a:r>
          </a:p>
          <a:p>
            <a:pPr lvl="3"/>
            <a:r>
              <a:rPr lang="en-US" altLang="ko-KR" sz="1200" dirty="0">
                <a:solidFill>
                  <a:srgbClr val="FF0000"/>
                </a:solidFill>
              </a:rPr>
              <a:t>the codebook is type I</a:t>
            </a:r>
          </a:p>
          <a:p>
            <a:pPr lvl="3"/>
            <a:r>
              <a:rPr lang="en-US" altLang="ko-KR" sz="1200" dirty="0">
                <a:solidFill>
                  <a:srgbClr val="FF0000"/>
                </a:solidFill>
              </a:rPr>
              <a:t>CSI-RS is transmitted no later than the Z-</a:t>
            </a:r>
            <a:r>
              <a:rPr lang="en-US" altLang="ko-KR" sz="1200" dirty="0" err="1">
                <a:solidFill>
                  <a:srgbClr val="FF0000"/>
                </a:solidFill>
              </a:rPr>
              <a:t>th</a:t>
            </a:r>
            <a:r>
              <a:rPr lang="en-US" altLang="ko-KR" sz="1200" dirty="0">
                <a:solidFill>
                  <a:srgbClr val="FF0000"/>
                </a:solidFill>
              </a:rPr>
              <a:t> OFDM symbol in a slot; Value of Z is FFS.</a:t>
            </a:r>
          </a:p>
          <a:p>
            <a:pPr lvl="2"/>
            <a:r>
              <a:rPr lang="en-US" altLang="ko-KR" sz="1400" dirty="0"/>
              <a:t>Other conditions are FFS</a:t>
            </a:r>
          </a:p>
          <a:p>
            <a:pPr lvl="2"/>
            <a:r>
              <a:rPr lang="en-US" altLang="ko-KR" sz="1400" dirty="0"/>
              <a:t>FFS: whether to define allowed/disallowed conditions for other values of Y</a:t>
            </a:r>
          </a:p>
          <a:p>
            <a:pPr lvl="1"/>
            <a:r>
              <a:rPr lang="en-US" altLang="ko-KR" sz="1800" dirty="0"/>
              <a:t>FFS on mechanisms to relax CSI reporting timing offset according to number of simultaneous CSI calculations</a:t>
            </a:r>
          </a:p>
          <a:p>
            <a:pPr lvl="1"/>
            <a:r>
              <a:rPr lang="en-US" altLang="ko-KR" sz="1800" dirty="0">
                <a:solidFill>
                  <a:srgbClr val="FF0000"/>
                </a:solidFill>
              </a:rPr>
              <a:t>FFS how many of the N CSI reporting settings a UE is able to compute at a given time</a:t>
            </a:r>
          </a:p>
          <a:p>
            <a:r>
              <a:rPr lang="en-US" altLang="ko-KR" sz="2000" dirty="0"/>
              <a:t>CSI-RS(s) received after the slot in which aperiodic CSI reporting triggering DCI is received is not taken into account for the CSI calculation.</a:t>
            </a:r>
          </a:p>
          <a:p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61919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20810</TotalTime>
  <Words>456</Words>
  <Application>Microsoft Office PowerPoint</Application>
  <PresentationFormat>화면 슬라이드 쇼(4:3)</PresentationFormat>
  <Paragraphs>36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CSI timing</vt:lpstr>
      <vt:lpstr>Agreements in RAN1 Jan. Adhoc </vt:lpstr>
      <vt:lpstr>Proposals (1/2)</vt:lpstr>
      <vt:lpstr>Proposals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LG Electronics</cp:lastModifiedBy>
  <cp:revision>484</cp:revision>
  <dcterms:created xsi:type="dcterms:W3CDTF">2016-03-24T01:14:08Z</dcterms:created>
  <dcterms:modified xsi:type="dcterms:W3CDTF">2017-05-16T08:09:27Z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