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301" r:id="rId3"/>
    <p:sldId id="303" r:id="rId4"/>
    <p:sldId id="302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D836915-8BE4-43A6-9B3C-7EC2EB47BFB4}">
          <p14:sldIdLst>
            <p14:sldId id="260"/>
            <p14:sldId id="301"/>
            <p14:sldId id="303"/>
            <p14:sldId id="30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33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7" autoAdjust="0"/>
    <p:restoredTop sz="94660"/>
  </p:normalViewPr>
  <p:slideViewPr>
    <p:cSldViewPr>
      <p:cViewPr varScale="1">
        <p:scale>
          <a:sx n="85" d="100"/>
          <a:sy n="85" d="100"/>
        </p:scale>
        <p:origin x="1622" y="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RS for P1 procedure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1115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Samsung, KT Corp., Nokia, </a:t>
            </a:r>
            <a:r>
              <a:rPr lang="en-US" altLang="ja-JP" dirty="0" smtClean="0"/>
              <a:t>ASB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7436378" y="153054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R1-1709380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9363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</a:t>
            </a:r>
            <a:r>
              <a:rPr lang="en-US" altLang="ja-JP" sz="2400" dirty="0" smtClean="0"/>
              <a:t>89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Hangzhou, China, 15 </a:t>
            </a:r>
            <a:r>
              <a:rPr lang="en-US" altLang="ja-JP" sz="2400" dirty="0"/>
              <a:t>- </a:t>
            </a:r>
            <a:r>
              <a:rPr lang="en-US" altLang="ja-JP" sz="2400" dirty="0" smtClean="0"/>
              <a:t>19 May 2017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7</a:t>
            </a:r>
            <a:r>
              <a:rPr lang="en-US" altLang="ja-JP" sz="2400" dirty="0" smtClean="0"/>
              <a:t>.1.2.2.1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78416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b="1" u="sng" dirty="0" smtClean="0"/>
              <a:t>RAN1#88bis agreements</a:t>
            </a:r>
            <a:r>
              <a:rPr lang="en-GB" b="1" u="sng" dirty="0"/>
              <a:t>:</a:t>
            </a:r>
            <a:endParaRPr lang="en-US" dirty="0"/>
          </a:p>
          <a:p>
            <a:pPr lvl="1"/>
            <a:r>
              <a:rPr lang="en-GB" dirty="0"/>
              <a:t>For UE RRC connected mode, periodic signal is supported at least for P1 procedure (</a:t>
            </a:r>
            <a:r>
              <a:rPr lang="en-GB" dirty="0" err="1"/>
              <a:t>Tx</a:t>
            </a:r>
            <a:r>
              <a:rPr lang="en-GB" dirty="0"/>
              <a:t>/Rx beam alignment) using following options in addition to UE-specifically configured CSI-RS. Down selection from following options will be conducted in the next meeting.</a:t>
            </a:r>
            <a:endParaRPr lang="en-US" dirty="0"/>
          </a:p>
          <a:p>
            <a:pPr lvl="2"/>
            <a:r>
              <a:rPr lang="en-GB" dirty="0"/>
              <a:t>Opt. 1: SS blocks</a:t>
            </a:r>
            <a:endParaRPr lang="en-US" dirty="0"/>
          </a:p>
          <a:p>
            <a:pPr lvl="2"/>
            <a:r>
              <a:rPr lang="en-GB" dirty="0"/>
              <a:t>Opt. 2: Cell-specifically configured CSI-RS</a:t>
            </a:r>
            <a:endParaRPr lang="en-US" dirty="0"/>
          </a:p>
          <a:p>
            <a:pPr lvl="3"/>
            <a:r>
              <a:rPr lang="en-GB" dirty="0"/>
              <a:t>Configuration of CSI-RS is obtained from the broadcast message (e.g., MIB, SIB)</a:t>
            </a:r>
            <a:endParaRPr lang="en-US" dirty="0"/>
          </a:p>
          <a:p>
            <a:pPr lvl="2"/>
            <a:r>
              <a:rPr lang="en-GB" dirty="0"/>
              <a:t>Opt. 3: No additional option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1881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UE-specifically configured CSI-RS is not sufficient for P1 procedure because</a:t>
            </a:r>
          </a:p>
          <a:p>
            <a:pPr lvl="1"/>
            <a:r>
              <a:rPr lang="en-US" dirty="0" smtClean="0"/>
              <a:t>PRACH resource association should be based on cell-specific RS</a:t>
            </a:r>
          </a:p>
          <a:p>
            <a:pPr lvl="1"/>
            <a:r>
              <a:rPr lang="en-US" dirty="0" smtClean="0"/>
              <a:t>Cell-specific RS for P1 procedure is more robust for </a:t>
            </a:r>
            <a:r>
              <a:rPr lang="en-US" smtClean="0"/>
              <a:t>control channel BM</a:t>
            </a:r>
            <a:endParaRPr lang="en-US" dirty="0" smtClean="0"/>
          </a:p>
          <a:p>
            <a:pPr lvl="1"/>
            <a:r>
              <a:rPr lang="en-US" dirty="0" smtClean="0"/>
              <a:t>No need for addition UE-specific configuration if cell-specific configuration is sufficient for P1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SS block is not sufficient for TRP-specific P1 procedure in </a:t>
            </a:r>
            <a:r>
              <a:rPr lang="en-US" dirty="0"/>
              <a:t>the case where TRPs are sharing the same cell id (i.e. no L3 mobility between TRPs)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76214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For UE RRC connected mode, c</a:t>
            </a:r>
            <a:r>
              <a:rPr lang="en-GB" dirty="0" smtClean="0"/>
              <a:t>ell-specifically </a:t>
            </a:r>
            <a:r>
              <a:rPr lang="en-GB" dirty="0"/>
              <a:t>configured </a:t>
            </a:r>
            <a:r>
              <a:rPr lang="en-GB" dirty="0" smtClean="0"/>
              <a:t>periodic CSI-RS </a:t>
            </a:r>
            <a:r>
              <a:rPr lang="en-GB" dirty="0"/>
              <a:t>is supported at least for P1 procedure (</a:t>
            </a:r>
            <a:r>
              <a:rPr lang="en-GB" dirty="0" err="1"/>
              <a:t>Tx</a:t>
            </a:r>
            <a:r>
              <a:rPr lang="en-GB" dirty="0"/>
              <a:t>/Rx beam alignment</a:t>
            </a:r>
            <a:r>
              <a:rPr lang="en-GB" dirty="0" smtClean="0"/>
              <a:t>)</a:t>
            </a:r>
          </a:p>
          <a:p>
            <a:pPr lvl="1"/>
            <a:r>
              <a:rPr lang="en-GB" dirty="0"/>
              <a:t>Configuration of CSI-RS is obtained from the broadcast message (e.g., MIB, SIB</a:t>
            </a:r>
            <a:r>
              <a:rPr lang="en-GB" dirty="0" smtClean="0"/>
              <a:t>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50712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12290</TotalTime>
  <Words>230</Words>
  <Application>Microsoft Office PowerPoint</Application>
  <PresentationFormat>On-screen Show (4:3)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ＭＳ Ｐゴシック</vt:lpstr>
      <vt:lpstr>Arial</vt:lpstr>
      <vt:lpstr>Calibri</vt:lpstr>
      <vt:lpstr>Office テーマ</vt:lpstr>
      <vt:lpstr>WF on RS for P1 procedure</vt:lpstr>
      <vt:lpstr>Background</vt:lpstr>
      <vt:lpstr>Observations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5139473</dc:creator>
  <cp:lastModifiedBy>Boon Loong Ng</cp:lastModifiedBy>
  <cp:revision>786</cp:revision>
  <dcterms:created xsi:type="dcterms:W3CDTF">2014-09-26T23:14:47Z</dcterms:created>
  <dcterms:modified xsi:type="dcterms:W3CDTF">2017-05-17T01:39:00Z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(2)1i/8vljCCK2lIVhhQYRfS6xjNZPzoSJKSYVRdgiISRzAKC2/4e2jwHZpMGUBaQgRBmuoFX25
cWAFVm4bGg0dgCUOso1MT6Tl121njJmtazkVUXwPh38rQyMImelIOXMPurQTBgnQlYj5X+EP
M4NF3G2Wbx3c3UUoS3qrTMgcMzvbmEKEisFYugj/kvjOpp1s/KiNUmdxGmKhUCwsNCNfS4AU
52d01NsvF6LJH6klJv</vt:lpwstr>
  </property>
  <property fmtid="{D5CDD505-2E9C-101B-9397-08002B2CF9AE}" pid="3" name="_2015_ms_pID_7253431">
    <vt:lpwstr>FT9r0ALRYVXmGyiM/Yuyn8GmaQ0G7uPfxKsMahz08r9WI0ui+M60Qh
8H95GYwtOF7rmxGeWN5itD3lS0W/WiGKEZBSf9homr7QqU7w+TDlKuf4n6+Yuc8Lh+Nt6cGv
y947r68WvThCq0L5arqgDAGfeLFuhjSQ4FUbiiDPGRUTSg==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1487231097</vt:lpwstr>
  </property>
</Properties>
</file>