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smtClean="0"/>
              <a:t>Way </a:t>
            </a:r>
            <a:r>
              <a:rPr lang="en-US" dirty="0" smtClean="0"/>
              <a:t>forward on narrowband measurement accuracy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R1-1709372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15-19,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044719"/>
            <a:ext cx="9748234" cy="401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GB" sz="2000" dirty="0" smtClean="0"/>
              <a:t>Agreements from RAN1#88bis:</a:t>
            </a:r>
            <a:endParaRPr lang="en-GB" sz="2000" dirty="0"/>
          </a:p>
          <a:p>
            <a:pPr lvl="0"/>
            <a:r>
              <a:rPr lang="en-GB" sz="2000" dirty="0"/>
              <a:t>At least NSSS is used additionally to NRS for in-band, guard-band, standalone.</a:t>
            </a:r>
          </a:p>
          <a:p>
            <a:pPr lvl="1"/>
            <a:r>
              <a:rPr lang="en-GB" sz="1800" dirty="0"/>
              <a:t>FFS details of related </a:t>
            </a:r>
            <a:r>
              <a:rPr lang="en-GB" sz="1800" dirty="0" err="1"/>
              <a:t>signaling</a:t>
            </a:r>
            <a:endParaRPr lang="en-GB" sz="1800" dirty="0"/>
          </a:p>
          <a:p>
            <a:pPr lvl="0"/>
            <a:r>
              <a:rPr lang="en-GB" sz="2000" dirty="0"/>
              <a:t>Additional candidates can be NPSS, NPBCH, NPRS, PRS (in-band), CRS (in-band),  </a:t>
            </a:r>
            <a:r>
              <a:rPr lang="en-US" sz="2000" dirty="0"/>
              <a:t>physical signal that can be efficiently decoded or detected prior to decoding NPDCCH/NPDSCH (if standardized)</a:t>
            </a:r>
            <a:r>
              <a:rPr lang="en-US" sz="2000" b="1" dirty="0"/>
              <a:t> </a:t>
            </a:r>
            <a:r>
              <a:rPr lang="en-GB" sz="2000" dirty="0"/>
              <a:t>and the performance improvements should be evaluated until RAN1#89</a:t>
            </a:r>
          </a:p>
          <a:p>
            <a:pPr lvl="1"/>
            <a:r>
              <a:rPr lang="en-GB" sz="1800" dirty="0"/>
              <a:t>Among the additional candidates, companies are recommended to prioritise CRS (in-band)</a:t>
            </a:r>
          </a:p>
          <a:p>
            <a:pPr lvl="1"/>
            <a:r>
              <a:rPr lang="en-GB" sz="1800" dirty="0"/>
              <a:t>FFS if the existing signal(s)/channel(s) used additionally to NRS can be different in the serving cell to a neighbour cell</a:t>
            </a:r>
          </a:p>
          <a:p>
            <a:pPr lvl="0"/>
            <a:r>
              <a:rPr lang="en-US" sz="2000" dirty="0"/>
              <a:t>FFS for </a:t>
            </a:r>
            <a:r>
              <a:rPr lang="en-US" sz="2000" dirty="0" err="1"/>
              <a:t>RRC_connected</a:t>
            </a:r>
            <a:r>
              <a:rPr lang="en-US" sz="2000" dirty="0"/>
              <a:t> mode where at least the NPDCCH could be helpful for narrowband measurement accuracy improvement</a:t>
            </a:r>
            <a:endParaRPr lang="en-GB" sz="2000" dirty="0"/>
          </a:p>
          <a:p>
            <a:pPr lvl="0"/>
            <a:r>
              <a:rPr lang="en-GB" sz="2000" dirty="0"/>
              <a:t>FFS details of how UE is informed of differing EPRE between signals</a:t>
            </a: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1227"/>
            <a:ext cx="10515600" cy="4874861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</a:pPr>
            <a:r>
              <a:rPr lang="en-GB" altLang="zh-CN" sz="2800" dirty="0" smtClean="0"/>
              <a:t>For RRC_IDLE UE, NSSS is the only additional signal for RRM measurement enhancement in Rel-15.</a:t>
            </a:r>
            <a:endParaRPr lang="zh-CN" altLang="zh-CN" sz="2800" dirty="0" smtClean="0"/>
          </a:p>
          <a:p>
            <a:pPr marL="685800" lvl="2">
              <a:spcBef>
                <a:spcPts val="1000"/>
              </a:spcBef>
            </a:pPr>
            <a:r>
              <a:rPr lang="en-GB" altLang="zh-CN" sz="2400" dirty="0" smtClean="0">
                <a:latin typeface="Calibri" pitchFamily="34" charset="0"/>
                <a:cs typeface="Calibri" pitchFamily="34" charset="0"/>
              </a:rPr>
              <a:t>RAN1 observes that NSSS combined with NRS may not be always as good as NSSS only, depending on relative SNR condition</a:t>
            </a:r>
            <a:endParaRPr lang="zh-CN" altLang="zh-CN" sz="2400" dirty="0" smtClean="0">
              <a:latin typeface="Calibri" pitchFamily="34" charset="0"/>
              <a:cs typeface="Calibri" pitchFamily="34" charset="0"/>
            </a:endParaRPr>
          </a:p>
          <a:p>
            <a:pPr marL="685800" lvl="2">
              <a:spcBef>
                <a:spcPts val="1000"/>
              </a:spcBef>
            </a:pPr>
            <a:r>
              <a:rPr lang="en-GB" altLang="zh-CN" sz="2400" dirty="0" smtClean="0">
                <a:latin typeface="Calibri" pitchFamily="34" charset="0"/>
                <a:cs typeface="Calibri" pitchFamily="34" charset="0"/>
              </a:rPr>
              <a:t>How to use, i.e. if and/or when to combine NRS with NSSS depend on RAN4 study,</a:t>
            </a:r>
            <a:r>
              <a:rPr lang="en-GB" altLang="zh-CN" sz="2400" dirty="0" smtClean="0"/>
              <a:t> and specification implementation may be joint between RAN1 and RAN4</a:t>
            </a:r>
            <a:r>
              <a:rPr lang="en-GB" altLang="zh-CN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zh-CN" altLang="zh-CN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GB" altLang="zh-CN" dirty="0" smtClean="0"/>
              <a:t>For RRC_CONNECTED UE, it is feasible from RAN1 point of view to use NPBCH and/or NSSS on an anchor carrier in the serving cell, and RAN4 are requested to consider if they are suitable transmissions for RRM measurement</a:t>
            </a:r>
          </a:p>
          <a:p>
            <a:r>
              <a:rPr lang="en-GB" altLang="zh-CN" dirty="0" smtClean="0"/>
              <a:t>Send an LS containing the above to RAN4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284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narrowband measurement accuracy enhancement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99</cp:revision>
  <dcterms:created xsi:type="dcterms:W3CDTF">2016-03-23T22:01:47Z</dcterms:created>
  <dcterms:modified xsi:type="dcterms:W3CDTF">2017-05-17T02:13:49Z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(3)9AZ1OJnLyEwd9tAPhtYWCFvy2fhm2xLCKkBW2yhj9CrrR6b+uwfRFPwGYa/9IYrAhnmJkLnG
RU3hv9I92WwU0TTicEerOQqgsKMYSFO8buFRd1hYGve5jJEj8ur4ZSQQsDf7EE30CyL4YobZ
ynBUe6mnSETwGpe4O+4LDSc3IEIGY+2ACIn3EUTUCWxUQ68wbRS9OsFeJPSoNQk3OdNkb8Cq
UFo3m0gRJ3xAUCJ6po</vt:lpwstr>
  </property>
  <property fmtid="{D5CDD505-2E9C-101B-9397-08002B2CF9AE}" pid="3" name="_2015_ms_pID_7253431">
    <vt:lpwstr>yKZ3bPppZI/puwCW7OeQ9EER6TD8yMu5Wi0cTqzKUQF9BIaVRvGArh
FS8pvjXGdCtDIOAlmPj5vxnBSDvvjo7tPqdWk2bScpAUKxqk2lrdVEsjtaTW4rfYWtq8B2Um
TERzpTB7E4xSa+38znj2Dkvf6w+BR6aCFewOhtXJ4ONTePrt4agXZZW2SNzELSpB+QwWM7Fo
SXgz5HtnxnJ0o4HdB98Q07lVfNSA949uB3gT</vt:lpwstr>
  </property>
  <property fmtid="{D5CDD505-2E9C-101B-9397-08002B2CF9AE}" pid="4" name="_2015_ms_pID_7253432">
    <vt:lpwstr>5tUNU7JtNKfcxzoEBBwRgFlKHHFCy+HNckmF
IAZfn7MA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1494978649</vt:lpwstr>
  </property>
</Properties>
</file>