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9" r:id="rId6"/>
    <p:sldId id="25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0" autoAdjust="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yzha147\Desktop\R1-1701813.zip" TargetMode="External"/><Relationship Id="rId2" Type="http://schemas.openxmlformats.org/officeDocument/2006/relationships/hyperlink" Target="file:///C:\Users\yzha147\Desktop\R1-1703179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yzha147\Desktop\R1-170232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CSI-RS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for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Intel,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Samsung, MediaTek, Nokia, Alcatel Lucent Shanghai Bell, CATT, KT, NEC,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Ericsson, Qualcomm, ZTE, China Telecom, vivo, AT&amp;T, OPPO, LG, 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Meeting #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89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R1-1709303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Hangzhou, P.R. China 15th – 19th May 2017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7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.1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.2.4.1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#88bis, the following working assumption on CSI-RS for beam management has been agreed:</a:t>
            </a:r>
          </a:p>
          <a:p>
            <a:pPr lvl="1"/>
            <a:r>
              <a:rPr lang="en-US" altLang="zh-CN" dirty="0" smtClean="0"/>
              <a:t>For </a:t>
            </a:r>
            <a:r>
              <a:rPr lang="en-GB" altLang="zh-CN" dirty="0"/>
              <a:t>CSI-RS for Beam Management</a:t>
            </a:r>
            <a:r>
              <a:rPr lang="en-US" altLang="zh-CN" dirty="0"/>
              <a:t>, NR supports sub-time units equal to and smaller than an OFDM symbol in a reference numerology</a:t>
            </a:r>
            <a:endParaRPr lang="zh-CN" altLang="zh-CN" dirty="0"/>
          </a:p>
          <a:p>
            <a:pPr lvl="2"/>
            <a:r>
              <a:rPr lang="en-US" altLang="zh-CN" dirty="0"/>
              <a:t>FFS details including configurability, e.g., taking into account UE implementation complexity/capability and impact on CSI-RS design </a:t>
            </a:r>
            <a:endParaRPr lang="zh-CN" altLang="zh-CN" dirty="0"/>
          </a:p>
          <a:p>
            <a:pPr lvl="2"/>
            <a:r>
              <a:rPr lang="en-US" altLang="zh-CN" dirty="0"/>
              <a:t>FFS the case of time unit larger than an OFDM symbol in a reference numerology</a:t>
            </a:r>
            <a:endParaRPr lang="zh-CN" altLang="zh-CN" dirty="0"/>
          </a:p>
          <a:p>
            <a:pPr lvl="2"/>
            <a:r>
              <a:rPr lang="en-US" altLang="zh-CN" dirty="0"/>
              <a:t>E.g., </a:t>
            </a:r>
            <a:endParaRPr lang="zh-CN" altLang="zh-CN" dirty="0"/>
          </a:p>
          <a:p>
            <a:pPr lvl="3"/>
            <a:r>
              <a:rPr lang="en-US" altLang="zh-CN" dirty="0"/>
              <a:t>Opt-1: IFDMA </a:t>
            </a:r>
            <a:endParaRPr lang="zh-CN" altLang="zh-CN" dirty="0"/>
          </a:p>
          <a:p>
            <a:pPr lvl="3"/>
            <a:r>
              <a:rPr lang="en-US" altLang="zh-CN" dirty="0"/>
              <a:t>Opt-2: Larger subcarrier spacing </a:t>
            </a:r>
            <a:endParaRPr lang="zh-CN" altLang="zh-CN" dirty="0"/>
          </a:p>
          <a:p>
            <a:pPr lvl="3"/>
            <a:r>
              <a:rPr lang="en-US" altLang="zh-CN" dirty="0"/>
              <a:t>Opt-3: DFT-based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2242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RAN4 confirmed agreements in RAN1 in LS R1-</a:t>
            </a:r>
            <a:r>
              <a:rPr lang="en-GB" altLang="zh-CN" dirty="0" smtClean="0"/>
              <a:t>1706877</a:t>
            </a:r>
          </a:p>
          <a:p>
            <a:pPr lvl="1"/>
            <a:r>
              <a:rPr lang="en-US" altLang="zh-CN" dirty="0"/>
              <a:t>SCS supported for bands below 1 GHz</a:t>
            </a:r>
            <a:endParaRPr lang="zh-CN" altLang="zh-CN" dirty="0"/>
          </a:p>
          <a:p>
            <a:pPr lvl="2"/>
            <a:r>
              <a:rPr lang="en-US" altLang="zh-CN" dirty="0"/>
              <a:t>15kHz, 30kHz</a:t>
            </a:r>
            <a:endParaRPr lang="zh-CN" altLang="zh-CN" dirty="0"/>
          </a:p>
          <a:p>
            <a:pPr lvl="2"/>
            <a:r>
              <a:rPr lang="en-US" altLang="zh-CN" dirty="0"/>
              <a:t>The decision of supporting 60kHz is pending RAN1 check</a:t>
            </a:r>
            <a:endParaRPr lang="zh-CN" altLang="zh-CN" dirty="0"/>
          </a:p>
          <a:p>
            <a:pPr lvl="1"/>
            <a:r>
              <a:rPr lang="en-US" altLang="zh-CN" dirty="0"/>
              <a:t>SCS supported for bands between 1GHz and 6GHz</a:t>
            </a:r>
            <a:endParaRPr lang="zh-CN" altLang="zh-CN" dirty="0"/>
          </a:p>
          <a:p>
            <a:pPr lvl="2"/>
            <a:r>
              <a:rPr lang="en-US" altLang="zh-CN" dirty="0"/>
              <a:t>15kHz, 30kHz, 60kHz</a:t>
            </a:r>
            <a:endParaRPr lang="zh-CN" altLang="zh-CN" dirty="0"/>
          </a:p>
          <a:p>
            <a:pPr lvl="1"/>
            <a:r>
              <a:rPr lang="en-US" altLang="zh-CN" dirty="0"/>
              <a:t>SCS supported for bands above 24GHz and below 52.6GHz</a:t>
            </a:r>
            <a:endParaRPr lang="zh-CN" altLang="zh-CN" dirty="0"/>
          </a:p>
          <a:p>
            <a:pPr lvl="2"/>
            <a:r>
              <a:rPr lang="en-US" altLang="zh-CN" dirty="0"/>
              <a:t>60 kHz, 120kHz</a:t>
            </a:r>
            <a:endParaRPr lang="zh-CN" altLang="zh-CN" dirty="0"/>
          </a:p>
          <a:p>
            <a:pPr lvl="2"/>
            <a:r>
              <a:rPr lang="en-US" altLang="zh-CN" dirty="0"/>
              <a:t>240kHz is not applicable for data</a:t>
            </a:r>
            <a:endParaRPr lang="zh-CN" altLang="zh-CN" dirty="0"/>
          </a:p>
          <a:p>
            <a:pPr lvl="1"/>
            <a:r>
              <a:rPr lang="en-US" altLang="zh-CN" dirty="0"/>
              <a:t>240kHz for data can be further considered if a clear benefit is shown </a:t>
            </a:r>
            <a:endParaRPr lang="zh-CN" altLang="zh-CN" dirty="0"/>
          </a:p>
          <a:p>
            <a:pPr lvl="1"/>
            <a:r>
              <a:rPr lang="en-US" altLang="zh-CN" dirty="0"/>
              <a:t>SCS support is band dependent</a:t>
            </a:r>
            <a:endParaRPr lang="zh-CN" altLang="zh-CN" dirty="0"/>
          </a:p>
          <a:p>
            <a:pPr lvl="1"/>
            <a:r>
              <a:rPr lang="en-US" altLang="zh-CN" dirty="0"/>
              <a:t>RAN4 assumes others SCS at least for data may be added in a forward compatible manner in later releases</a:t>
            </a:r>
            <a:endParaRPr lang="zh-CN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2312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RAN1 #88, the following agreements on CSI-RS for beam management have been achieved:</a:t>
            </a:r>
          </a:p>
          <a:p>
            <a:pPr lvl="1"/>
            <a:r>
              <a:rPr lang="en-GB" altLang="zh-CN" dirty="0"/>
              <a:t>For beam management overhead and latency reduction, NR considers following options for a CSI-RS supporting beam sweeping within an OFDM symbol</a:t>
            </a:r>
            <a:endParaRPr lang="zh-CN" altLang="zh-CN" dirty="0"/>
          </a:p>
          <a:p>
            <a:pPr lvl="2"/>
            <a:r>
              <a:rPr lang="en-US" altLang="zh-CN" dirty="0"/>
              <a:t>Opt-1: IFDMA [e.g., R1-1700350,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Opt-2: Larger subcarrier spacing [e.g., R1-1700350, </a:t>
            </a:r>
            <a:r>
              <a:rPr lang="en-US" altLang="zh-CN" u="sng" dirty="0">
                <a:hlinkClick r:id="rId3" action="ppaction://hlinkfile"/>
              </a:rPr>
              <a:t>R1-1701813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Opt-3: DFT-based [e.g., </a:t>
            </a:r>
            <a:r>
              <a:rPr lang="en-US" altLang="zh-CN" u="sng" dirty="0">
                <a:hlinkClick r:id="rId4" action="ppaction://hlinkfile"/>
              </a:rPr>
              <a:t>R1-1702329</a:t>
            </a:r>
            <a:r>
              <a:rPr lang="en-US" altLang="zh-CN" dirty="0"/>
              <a:t>, </a:t>
            </a:r>
            <a:r>
              <a:rPr lang="en-US" altLang="zh-CN" u="sng" dirty="0">
                <a:hlinkClick r:id="rId2" action="ppaction://hlinkfile"/>
              </a:rPr>
              <a:t>R1-1703179</a:t>
            </a:r>
            <a:r>
              <a:rPr lang="en-US" altLang="zh-CN" dirty="0"/>
              <a:t>]</a:t>
            </a:r>
            <a:endParaRPr lang="zh-CN" altLang="zh-CN" dirty="0"/>
          </a:p>
          <a:p>
            <a:pPr lvl="2"/>
            <a:r>
              <a:rPr lang="en-US" altLang="zh-CN" dirty="0"/>
              <a:t>Other options are not precluded</a:t>
            </a:r>
            <a:endParaRPr lang="zh-CN" altLang="zh-CN" dirty="0"/>
          </a:p>
          <a:p>
            <a:pPr lvl="2"/>
            <a:r>
              <a:rPr lang="en-US" altLang="zh-CN" dirty="0"/>
              <a:t>If supported, down-selection among the options during WI phase</a:t>
            </a:r>
            <a:endParaRPr lang="zh-CN" altLang="zh-CN" dirty="0"/>
          </a:p>
          <a:p>
            <a:pPr lvl="2"/>
            <a:r>
              <a:rPr lang="en-US" altLang="zh-CN" dirty="0"/>
              <a:t>Note: the symbol duration is based on a reference numerology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0334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(cont’d)</a:t>
            </a:r>
            <a:endParaRPr lang="zh-CN" alt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200" y="1723748"/>
            <a:ext cx="9387506" cy="455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In RAN1 #87 meeting, the following agreements have been achieved: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CSI-RS supports the DL Tx beam sweeping and UE Rx beam sweeping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NOTE: CSI-RS can be used in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P1, P2, P3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 CSI-RS supports the following mapping structure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CSI-RS port(s) can be mapped per (sub)time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Across (sub)time units, same CSI-RS antenna ports can be mapped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Values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Here, “time unit” refers to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n&gt;=1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OFDM symbols in a configured/reference numerology,  where the value of </a:t>
            </a:r>
            <a:r>
              <a:rPr kumimoji="0" lang="en-GB" altLang="ja-JP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is FFS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OFDM symbols comprising a time unit is consecutive or not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Port multiplexing method, e.g., FDM, TDM, CDM, any combinations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Each time unit can be partitioned into sub-time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Partitioning method, e.g., TDM, IFDMA, OFDM symbol-level partition with same/shorter OFDM symbol length(i.e. larger subcarrier spacing)  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as/than the reference OFDM symbol length (subcarrier spacing), and other methods are not precluded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en-GB" altLang="ja-JP" sz="1000" dirty="0">
                <a:ea typeface="MS Mincho" panose="02020609040205080304" pitchFamily="49" charset="-128"/>
                <a:cs typeface="Times New Roman" panose="02020603050405020304" pitchFamily="18" charset="0"/>
              </a:rPr>
              <a:t>This mapping structure can be used for supporting multiple panels/Tx chains</a:t>
            </a:r>
            <a:endParaRPr lang="en-GB" altLang="zh-CN" sz="1000" dirty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Options to map CSI-RS for Tx and Rx beam sweeping for further study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1: 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different across sub-time units within each time unit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Tx beam(s) are same across time units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Option 3: combination of Alt1 and Alt2: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one time unit, Tx beam(s) are same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Within another time unit, Tx beam(s) are different across sub-time units.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 combination of the different time units in terms of e.g., number and periodicity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Note that only Tx sweeping or Rx sweeping is also a possibility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options are not precluded.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how to capture “same beam” and “different beam” in spec</a:t>
            </a:r>
            <a:endParaRPr kumimoji="0" lang="en-GB" altLang="zh-CN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FFS: Whether </a:t>
            </a:r>
            <a:r>
              <a:rPr kumimoji="0" lang="en-US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above mapping structure </a:t>
            </a:r>
            <a:r>
              <a:rPr kumimoji="0" lang="en-GB" altLang="ja-JP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 configured with one or multiple CSI-RS resource configurations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48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/>
              <a:t>Confirm the </a:t>
            </a:r>
            <a:r>
              <a:rPr lang="en-US" altLang="zh-CN" dirty="0" smtClean="0"/>
              <a:t>WA </a:t>
            </a:r>
            <a:r>
              <a:rPr lang="en-US" altLang="zh-CN" dirty="0"/>
              <a:t>of CSI-RS for Beam Management in RAN1 #88bis.</a:t>
            </a:r>
            <a:endParaRPr lang="zh-CN" altLang="zh-CN" sz="2400" dirty="0"/>
          </a:p>
          <a:p>
            <a:pPr lvl="0"/>
            <a:r>
              <a:rPr lang="en-US" altLang="zh-CN" dirty="0"/>
              <a:t>Down-select from the below options when sub-time unit smaller than an OFDM symbol in a reference </a:t>
            </a:r>
            <a:r>
              <a:rPr lang="en-US" altLang="zh-CN" dirty="0" smtClean="0"/>
              <a:t>numerology:</a:t>
            </a:r>
            <a:endParaRPr lang="zh-CN" altLang="zh-CN" sz="2400" dirty="0"/>
          </a:p>
          <a:p>
            <a:pPr lvl="1"/>
            <a:r>
              <a:rPr lang="en-US" altLang="zh-CN" dirty="0"/>
              <a:t>Opt-1: IFDMA </a:t>
            </a:r>
            <a:endParaRPr lang="zh-CN" altLang="zh-CN" sz="2000" dirty="0"/>
          </a:p>
          <a:p>
            <a:pPr lvl="1"/>
            <a:r>
              <a:rPr lang="en-US" altLang="zh-CN" dirty="0"/>
              <a:t>Opt-2: Larger subcarrier spacing </a:t>
            </a:r>
          </a:p>
          <a:p>
            <a:pPr lvl="1"/>
            <a:r>
              <a:rPr lang="en-US" altLang="zh-CN" dirty="0" smtClean="0"/>
              <a:t>Opt-3: DFT-based </a:t>
            </a:r>
          </a:p>
          <a:p>
            <a:r>
              <a:rPr lang="en-US" altLang="zh-CN" dirty="0" smtClean="0"/>
              <a:t>For </a:t>
            </a:r>
            <a:r>
              <a:rPr lang="en-US" altLang="zh-CN" dirty="0"/>
              <a:t>beam management, </a:t>
            </a:r>
            <a:r>
              <a:rPr lang="en-US" altLang="zh-CN" dirty="0" smtClean="0"/>
              <a:t>the </a:t>
            </a:r>
            <a:r>
              <a:rPr lang="en-US" altLang="zh-CN" dirty="0"/>
              <a:t>reference numerology </a:t>
            </a:r>
            <a:r>
              <a:rPr lang="en-US" altLang="zh-CN" dirty="0" smtClean="0"/>
              <a:t>is the </a:t>
            </a:r>
            <a:r>
              <a:rPr lang="en-US" altLang="zh-CN" dirty="0"/>
              <a:t>numerology </a:t>
            </a:r>
            <a:r>
              <a:rPr lang="en-US" altLang="zh-CN" dirty="0" smtClean="0"/>
              <a:t>configured for </a:t>
            </a:r>
            <a:r>
              <a:rPr lang="en-US" altLang="zh-CN" dirty="0" smtClean="0"/>
              <a:t>the bandwidth </a:t>
            </a:r>
            <a:r>
              <a:rPr lang="en-US" altLang="zh-CN" dirty="0" smtClean="0"/>
              <a:t>part.</a:t>
            </a:r>
            <a:endParaRPr lang="en-US" altLang="zh-CN" dirty="0" smtClean="0"/>
          </a:p>
          <a:p>
            <a:pPr lvl="0"/>
            <a:endParaRPr lang="en-US" altLang="zh-CN" dirty="0"/>
          </a:p>
          <a:p>
            <a:pPr marL="914400" lvl="2" indent="0" algn="just">
              <a:buNone/>
            </a:pPr>
            <a:endParaRPr lang="zh-CN" altLang="zh-CN" sz="1600" dirty="0" smtClean="0">
              <a:ea typeface="宋体" panose="02010600030101010101" pitchFamily="2" charset="-122"/>
            </a:endParaRPr>
          </a:p>
          <a:p>
            <a:pPr lvl="1" algn="just"/>
            <a:endParaRPr lang="en-US" altLang="zh-CN" sz="2000" dirty="0" smtClean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</TotalTime>
  <Words>764</Words>
  <Application>Microsoft Office PowerPoint</Application>
  <PresentationFormat>Widescreen</PresentationFormat>
  <Paragraphs>76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MS Mincho</vt:lpstr>
      <vt:lpstr>游ゴシック</vt:lpstr>
      <vt:lpstr>等线</vt:lpstr>
      <vt:lpstr>等线 Light</vt:lpstr>
      <vt:lpstr>宋体</vt:lpstr>
      <vt:lpstr>Arial</vt:lpstr>
      <vt:lpstr>Times New Roman</vt:lpstr>
      <vt:lpstr>Office 主题​​</vt:lpstr>
      <vt:lpstr>Way Forward on CSI-RS for Beam Management</vt:lpstr>
      <vt:lpstr>Background</vt:lpstr>
      <vt:lpstr>Background</vt:lpstr>
      <vt:lpstr>Background (cont’d)</vt:lpstr>
      <vt:lpstr>Background (cont’d)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88</cp:revision>
  <dcterms:created xsi:type="dcterms:W3CDTF">2017-04-03T05:00:24Z</dcterms:created>
  <dcterms:modified xsi:type="dcterms:W3CDTF">2017-05-17T04:03:38Z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6821f69b-4439-4c2a-b265-fe8f6c167f0a</vt:lpwstr>
  </property>
  <property fmtid="{D5CDD505-2E9C-101B-9397-08002B2CF9AE}" pid="3" name="CTP_TimeStamp">
    <vt:lpwstr>2017-05-17 04:03:38Z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