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5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>
        <p:scale>
          <a:sx n="60" d="100"/>
          <a:sy n="60" d="100"/>
        </p:scale>
        <p:origin x="-1794" y="-23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on using SS block for beam management 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			        R1-1709808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Hangzhou, P.R. China 15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19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May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7.1.2.2.</a:t>
            </a:r>
            <a:r>
              <a:rPr lang="en-US" altLang="zh-CN" sz="2000" dirty="0" smtClean="0"/>
              <a:t>2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beam management, down-select from the below options for using SS block: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Alt1: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reporting (including L1-RSRP),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failure detection and new candidate beam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identification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Alt2: Beam failure detection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new candidate beam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identification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Alt3: New candidate beam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identification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Alt4: New candidate beam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searching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Alt5: None of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above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FFS: combination of SS block and periodic CSI-RS resources can be used together for beam management if supported.  </a:t>
            </a:r>
          </a:p>
          <a:p>
            <a:pPr lvl="1" indent="-342900" algn="just" eaLnBrk="1" hangingPunct="1"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24927</TotalTime>
  <Words>96</Words>
  <Application>Microsoft Office PowerPoint</Application>
  <PresentationFormat>全屏显示(4:3)</PresentationFormat>
  <Paragraphs>16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using SS block for beam management 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2372</cp:revision>
  <dcterms:created xsi:type="dcterms:W3CDTF">2007-12-19T20:51:45Z</dcterms:created>
  <dcterms:modified xsi:type="dcterms:W3CDTF">2017-05-19T03:16:11Z</dcterms:modified>
</cp:coreProperties>
</file>