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5" d="100"/>
          <a:sy n="85" d="100"/>
        </p:scale>
        <p:origin x="156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WF on simulation assumptions for </a:t>
            </a:r>
            <a:r>
              <a:rPr lang="en-US" dirty="0"/>
              <a:t>1-symbol NR-PUCCH with 1 or 2 bit(s) UCI payload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Qualcomm</a:t>
            </a:r>
          </a:p>
          <a:p>
            <a:r>
              <a:rPr lang="en-US" altLang="ja-JP" dirty="0"/>
              <a:t>[]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709792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7.1.3.2.1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en-US" altLang="ja-JP" dirty="0"/>
              <a:t>System bandwidth = 20Mhz</a:t>
            </a:r>
          </a:p>
          <a:p>
            <a:r>
              <a:rPr lang="en-US" altLang="ja-JP" dirty="0"/>
              <a:t>Subcarrier spacing =  30KHz</a:t>
            </a:r>
          </a:p>
          <a:p>
            <a:r>
              <a:rPr lang="en-US" dirty="0"/>
              <a:t># UE </a:t>
            </a:r>
            <a:r>
              <a:rPr lang="en-US" dirty="0" err="1"/>
              <a:t>Tx</a:t>
            </a:r>
            <a:r>
              <a:rPr lang="en-US" dirty="0"/>
              <a:t> =1, # </a:t>
            </a:r>
            <a:r>
              <a:rPr lang="en-US" dirty="0" err="1"/>
              <a:t>eNB</a:t>
            </a:r>
            <a:r>
              <a:rPr lang="en-US" dirty="0"/>
              <a:t> Rx =2</a:t>
            </a:r>
          </a:p>
          <a:p>
            <a:r>
              <a:rPr lang="en-US" dirty="0"/>
              <a:t># UCI bits = {1,2}</a:t>
            </a:r>
          </a:p>
          <a:p>
            <a:r>
              <a:rPr lang="en-US" dirty="0"/>
              <a:t>Number of RB = 1 </a:t>
            </a:r>
          </a:p>
          <a:p>
            <a:r>
              <a:rPr lang="en-US" altLang="ja-JP" dirty="0"/>
              <a:t>Number of UEs = {1, 2, 3}</a:t>
            </a:r>
          </a:p>
          <a:p>
            <a:r>
              <a:rPr lang="en-GB" dirty="0"/>
              <a:t>TDL-C </a:t>
            </a:r>
            <a:r>
              <a:rPr lang="en-US" altLang="ja-JP" dirty="0"/>
              <a:t>channel with delay spread = {30nS, 100ns, 300nS, 1000nS}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91</Words>
  <Application>Microsoft Office PowerPoint</Application>
  <PresentationFormat>On-screen Show (4:3)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Times New Roman</vt:lpstr>
      <vt:lpstr>Office テーマ</vt:lpstr>
      <vt:lpstr>WF on simulation assumptions for 1-symbol NR-PUCCH with 1 or 2 bit(s) UCI payload 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Yi Huang</cp:lastModifiedBy>
  <cp:revision>63</cp:revision>
  <dcterms:created xsi:type="dcterms:W3CDTF">2017-02-16T14:32:33Z</dcterms:created>
  <dcterms:modified xsi:type="dcterms:W3CDTF">2017-05-18T12:01:01Z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-1411306241</vt:i4>
  </property>
  <property fmtid="{D5CDD505-2E9C-101B-9397-08002B2CF9AE}" pid="3" name="_NewReviewCycle">
    <vt:lpwstr/>
  </property>
  <property fmtid="{D5CDD505-2E9C-101B-9397-08002B2CF9AE}" pid="4" name="_EmailSubject">
    <vt:lpwstr>Draft WF on our 1-symbol sequence based ACK/NACK design</vt:lpwstr>
  </property>
  <property fmtid="{D5CDD505-2E9C-101B-9397-08002B2CF9AE}" pid="5" name="_AuthorEmail">
    <vt:lpwstr>yihuang@qti.qualcomm.com</vt:lpwstr>
  </property>
  <property fmtid="{D5CDD505-2E9C-101B-9397-08002B2CF9AE}" pid="6" name="_AuthorEmailDisplayName">
    <vt:lpwstr>Yi Huang</vt:lpwstr>
  </property>
</Properties>
</file>