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980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695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45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364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1329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3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2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9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381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D8A52-F087-483F-B5A7-005DD277E24A}" type="datetimeFigureOut">
              <a:rPr lang="zh-CN" altLang="en-US" smtClean="0"/>
              <a:pPr/>
              <a:t>2017/5/18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0AC107-EFCE-45A9-B690-BDCB4DAE0BE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38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6894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WF on DL PRB </a:t>
            </a:r>
            <a:r>
              <a:rPr lang="en-US" dirty="0" smtClean="0"/>
              <a:t>Bundling Size Value Set 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954744" y="3886200"/>
            <a:ext cx="6400800" cy="1108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Xinwei</a:t>
            </a:r>
            <a:r>
              <a:rPr lang="en-US" dirty="0" smtClean="0"/>
              <a:t>, HW, </a:t>
            </a:r>
            <a:r>
              <a:rPr lang="en-US" dirty="0" err="1" smtClean="0"/>
              <a:t>HiSilicon</a:t>
            </a:r>
            <a:r>
              <a:rPr lang="en-US" dirty="0" smtClean="0"/>
              <a:t>, CATT, </a:t>
            </a:r>
            <a:r>
              <a:rPr lang="en-US" altLang="zh-CN" dirty="0" smtClean="0"/>
              <a:t>MTK, Intel</a:t>
            </a:r>
            <a:r>
              <a:rPr lang="en-US" altLang="zh-CN" smtClean="0"/>
              <a:t>, ZTE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2066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RAN1 #89</a:t>
            </a: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Hangzhou, China, 15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– 19</a:t>
            </a:r>
            <a:r>
              <a:rPr kumimoji="1" lang="en-US" altLang="zh-CN" sz="2000" baseline="30000" dirty="0">
                <a:solidFill>
                  <a:prstClr val="black"/>
                </a:solidFill>
              </a:rPr>
              <a:t>th</a:t>
            </a:r>
            <a:r>
              <a:rPr kumimoji="1" lang="en-US" altLang="zh-CN" sz="2000" dirty="0">
                <a:solidFill>
                  <a:prstClr val="black"/>
                </a:solidFill>
              </a:rPr>
              <a:t> May 2017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7.1.2.1.6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111174" y="394648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>
                <a:solidFill>
                  <a:prstClr val="black"/>
                </a:solidFill>
                <a:ea typeface="Gulim" pitchFamily="34" charset="-127"/>
              </a:rPr>
              <a:t>R1-1</a:t>
            </a:r>
            <a:r>
              <a:rPr lang="en-US" altLang="ko-KR" sz="2400" smtClean="0">
                <a:solidFill>
                  <a:prstClr val="black"/>
                </a:solidFill>
                <a:ea typeface="Gulim" pitchFamily="34" charset="-127"/>
              </a:rPr>
              <a:t>709791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83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9709" y="119461"/>
            <a:ext cx="10515600" cy="67210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5" name="Text Box 2"/>
          <p:cNvSpPr txBox="1"/>
          <p:nvPr/>
        </p:nvSpPr>
        <p:spPr>
          <a:xfrm>
            <a:off x="1132759" y="739372"/>
            <a:ext cx="10029967" cy="600164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1600" kern="100" dirty="0">
                <a:effectLst/>
                <a:highlight>
                  <a:srgbClr val="00FF00"/>
                </a:highlight>
                <a:ea typeface="MS Mincho"/>
                <a:cs typeface="Times New Roman" panose="02020603050405020304" pitchFamily="18" charset="0"/>
              </a:rPr>
              <a:t>Agreements:</a:t>
            </a:r>
            <a:endParaRPr lang="zh-CN" sz="1600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For PRB bundling of data channel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Support common design for PRB bundling for different scenarios, e.g. channel reciprocal or non-reciprocal, different </a:t>
            </a:r>
            <a:r>
              <a:rPr lang="en-US" sz="1600" kern="100" dirty="0" err="1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Tx</a:t>
            </a: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/Rx beamforming, </a:t>
            </a:r>
            <a:r>
              <a:rPr lang="en-US" sz="1600" kern="100" dirty="0" err="1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etc</a:t>
            </a: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: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Specify common PRB bundling size set for all scenarios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Different PRB bundling size sets for different BWs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Specify common indication procedure for all scenarios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The following PRB bundling sizes are studied: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Specified value(s) X: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X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whether more than one value is needed.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Strive for value aligned with resource allocation granularity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Contiguous allocated PRBs when at least Y contiguous PRBs are allocated. FFS: values of Y;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Scheduled BW dependent, FFS the relationship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Values equal or larger than scheduled BW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different transmission schemes may be related to different subsets of PRB bundling configurations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Others are not precluded;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Support UE specific PRB bundling size indication: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RRC configured with a subset, DCI dynamically indicated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DCI overhead should be considered;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2057400" lvl="4" indent="-228600" algn="just" hangingPunct="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MAC CE can be considered if the number of subset elements are large, details FFS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600200" lvl="3" indent="-228600" algn="just" hangingPunct="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the presence of DCI field related to PRB bundling is configured by RRC; 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FFS: Implicit signaling to inform PRB bundling size can be considered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US" sz="1600" kern="100" dirty="0">
                <a:effectLst/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FFS UE feedback assisted PRB bundling size</a:t>
            </a:r>
            <a:endParaRPr 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078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57957"/>
            <a:ext cx="10515600" cy="1325563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51848" y="1165294"/>
            <a:ext cx="10912521" cy="517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z="2400" dirty="0" smtClean="0"/>
              <a:t>For DL data transmission</a:t>
            </a:r>
          </a:p>
          <a:p>
            <a:pPr lvl="1"/>
            <a:r>
              <a:rPr lang="en-US" altLang="zh-CN" sz="2000" dirty="0" smtClean="0"/>
              <a:t>PRB </a:t>
            </a:r>
            <a:r>
              <a:rPr lang="en-US" altLang="zh-CN" sz="2000" dirty="0"/>
              <a:t>bundling size include</a:t>
            </a:r>
          </a:p>
          <a:p>
            <a:pPr lvl="2"/>
            <a:r>
              <a:rPr lang="en-US" altLang="zh-CN" sz="1800" dirty="0" smtClean="0"/>
              <a:t>Category 1:</a:t>
            </a:r>
            <a:r>
              <a:rPr lang="en-US" altLang="zh-CN" sz="1800" dirty="0" smtClean="0"/>
              <a:t> </a:t>
            </a:r>
            <a:r>
              <a:rPr lang="en-US" altLang="zh-CN" sz="1800" dirty="0" smtClean="0"/>
              <a:t>value(s) </a:t>
            </a:r>
            <a:r>
              <a:rPr lang="en-US" altLang="zh-CN" sz="1800" dirty="0" smtClean="0"/>
              <a:t>aligned with RBG</a:t>
            </a:r>
            <a:endParaRPr lang="en-US" altLang="zh-CN" sz="1800" dirty="0"/>
          </a:p>
          <a:p>
            <a:pPr lvl="3"/>
            <a:r>
              <a:rPr lang="en-US" altLang="zh-CN" sz="1600" dirty="0" smtClean="0"/>
              <a:t>FFS X=1 and X=2</a:t>
            </a:r>
            <a:r>
              <a:rPr lang="en-US" altLang="zh-CN" sz="1600" dirty="0"/>
              <a:t>;</a:t>
            </a:r>
          </a:p>
          <a:p>
            <a:pPr lvl="3"/>
            <a:r>
              <a:rPr lang="en-US" altLang="zh-CN" sz="1600" dirty="0" smtClean="0"/>
              <a:t>FFS X=4</a:t>
            </a:r>
            <a:r>
              <a:rPr lang="en-US" altLang="zh-CN" sz="1600" dirty="0" smtClean="0"/>
              <a:t>;</a:t>
            </a:r>
            <a:endParaRPr lang="en-US" altLang="zh-CN" sz="1600" dirty="0"/>
          </a:p>
          <a:p>
            <a:pPr lvl="3"/>
            <a:r>
              <a:rPr lang="en-US" altLang="zh-CN" sz="1600" dirty="0" smtClean="0"/>
              <a:t>FFS RBG/k</a:t>
            </a:r>
            <a:r>
              <a:rPr lang="en-US" altLang="zh-CN" sz="1600" dirty="0" smtClean="0"/>
              <a:t>, where k is integer, FFS whether k is always equal to </a:t>
            </a:r>
            <a:r>
              <a:rPr lang="en-US" altLang="zh-CN" sz="1600" dirty="0" smtClean="0"/>
              <a:t>1</a:t>
            </a:r>
          </a:p>
          <a:p>
            <a:pPr lvl="3"/>
            <a:r>
              <a:rPr lang="en-US" altLang="zh-CN" sz="1600" dirty="0" smtClean="0"/>
              <a:t>FFS m by RBG, </a:t>
            </a:r>
            <a:r>
              <a:rPr lang="en-US" altLang="zh-CN" sz="1600" dirty="0"/>
              <a:t>where </a:t>
            </a:r>
            <a:r>
              <a:rPr lang="en-US" altLang="zh-CN" sz="1600" dirty="0" smtClean="0"/>
              <a:t>m </a:t>
            </a:r>
            <a:r>
              <a:rPr lang="en-US" altLang="zh-CN" sz="1600" dirty="0"/>
              <a:t>is integer, FFS whether </a:t>
            </a:r>
            <a:r>
              <a:rPr lang="en-US" altLang="zh-CN" sz="1600" dirty="0" smtClean="0"/>
              <a:t>m </a:t>
            </a:r>
            <a:r>
              <a:rPr lang="en-US" altLang="zh-CN" sz="1600" dirty="0"/>
              <a:t>is always equal to </a:t>
            </a:r>
            <a:r>
              <a:rPr lang="en-US" altLang="zh-CN" sz="1600" dirty="0" smtClean="0"/>
              <a:t>1</a:t>
            </a:r>
          </a:p>
          <a:p>
            <a:pPr lvl="2"/>
            <a:r>
              <a:rPr lang="en-US" altLang="zh-CN" sz="1800" dirty="0" smtClean="0"/>
              <a:t>Category 2: other values based on bandwidth part, scheduled bandwidth and/or UE capability etc.</a:t>
            </a:r>
            <a:endParaRPr lang="en-US" altLang="zh-CN" sz="1800" dirty="0" smtClean="0"/>
          </a:p>
          <a:p>
            <a:pPr lvl="3"/>
            <a:r>
              <a:rPr lang="en-US" altLang="zh-CN" sz="1600" dirty="0" smtClean="0"/>
              <a:t>E.g., Consecutive </a:t>
            </a:r>
            <a:r>
              <a:rPr lang="en-US" altLang="zh-CN" sz="1600" dirty="0"/>
              <a:t>scheduled </a:t>
            </a:r>
            <a:r>
              <a:rPr lang="en-US" altLang="zh-CN" sz="1600" dirty="0" smtClean="0"/>
              <a:t>bandwidth </a:t>
            </a:r>
          </a:p>
          <a:p>
            <a:pPr lvl="4"/>
            <a:r>
              <a:rPr lang="en-US" altLang="zh-CN" sz="1600" dirty="0"/>
              <a:t>FFS restrictions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 lvl="3"/>
            <a:r>
              <a:rPr lang="en-US" altLang="zh-CN" sz="1600" dirty="0" smtClean="0">
                <a:solidFill>
                  <a:srgbClr val="FF0000"/>
                </a:solidFill>
              </a:rPr>
              <a:t>E.g., </a:t>
            </a:r>
            <a:r>
              <a:rPr lang="en-US" altLang="zh-CN" sz="1600" kern="100" dirty="0">
                <a:latin typeface="Times New Roman" panose="02020603050405020304" pitchFamily="18" charset="0"/>
                <a:ea typeface="MS Mincho"/>
                <a:cs typeface="Times New Roman" panose="02020603050405020304" pitchFamily="18" charset="0"/>
              </a:rPr>
              <a:t>Values equal or larger than scheduled BW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4"/>
            <a:r>
              <a:rPr lang="en-US" altLang="zh-CN" sz="1600" dirty="0" smtClean="0"/>
              <a:t>FFS </a:t>
            </a:r>
            <a:r>
              <a:rPr lang="en-US" altLang="zh-CN" sz="1600" dirty="0" smtClean="0"/>
              <a:t>restrictions </a:t>
            </a:r>
            <a:endParaRPr lang="en-US" altLang="zh-CN" sz="1600" dirty="0" smtClean="0"/>
          </a:p>
          <a:p>
            <a:pPr lvl="2"/>
            <a:r>
              <a:rPr lang="en-US" altLang="zh-CN" sz="1800" dirty="0" smtClean="0"/>
              <a:t>FFS </a:t>
            </a:r>
            <a:r>
              <a:rPr lang="en-US" altLang="zh-CN" sz="1800" dirty="0"/>
              <a:t>other </a:t>
            </a:r>
            <a:r>
              <a:rPr lang="en-US" altLang="zh-CN" sz="1800" dirty="0" smtClean="0"/>
              <a:t>categories</a:t>
            </a:r>
            <a:r>
              <a:rPr lang="en-US" altLang="zh-CN" sz="1800" dirty="0" smtClean="0"/>
              <a:t>;</a:t>
            </a:r>
            <a:endParaRPr lang="en-US" altLang="zh-CN" sz="1800" dirty="0" smtClean="0"/>
          </a:p>
          <a:p>
            <a:pPr lvl="2"/>
            <a:r>
              <a:rPr lang="en-US" altLang="zh-CN" sz="1800" dirty="0" smtClean="0"/>
              <a:t>FFS the relationship between above values with e.g. </a:t>
            </a:r>
            <a:r>
              <a:rPr lang="en-US" altLang="zh-CN" sz="1800" dirty="0" smtClean="0"/>
              <a:t>DMRS </a:t>
            </a:r>
            <a:r>
              <a:rPr lang="en-US" altLang="zh-CN" sz="1800" dirty="0" smtClean="0"/>
              <a:t>patterns</a:t>
            </a:r>
            <a:endParaRPr lang="en-US" altLang="zh-CN" sz="1800" dirty="0"/>
          </a:p>
          <a:p>
            <a:pPr lvl="1"/>
            <a:r>
              <a:rPr lang="en-US" altLang="zh-CN" sz="2000" dirty="0" smtClean="0"/>
              <a:t>FFS UE </a:t>
            </a:r>
            <a:r>
              <a:rPr lang="en-US" altLang="zh-CN" sz="2000" dirty="0"/>
              <a:t>feedback assisted PRB bundling </a:t>
            </a:r>
            <a:r>
              <a:rPr lang="en-US" altLang="zh-CN" sz="2000" dirty="0" smtClean="0"/>
              <a:t>size with respect to UE complexity, feedback overhead increase and performance gains.</a:t>
            </a:r>
          </a:p>
          <a:p>
            <a:pPr lvl="1"/>
            <a:r>
              <a:rPr lang="en-US" altLang="zh-CN" sz="2000" dirty="0" smtClean="0"/>
              <a:t>FFS joint or separate indication of PRB bundling size on data and DMRS 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944628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1317</TotalTime>
  <Words>402</Words>
  <Application>Microsoft Office PowerPoint</Application>
  <PresentationFormat>宽屏</PresentationFormat>
  <Paragraphs>47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Gulim</vt:lpstr>
      <vt:lpstr>MS Mincho</vt:lpstr>
      <vt:lpstr>ＭＳ Ｐゴシック</vt:lpstr>
      <vt:lpstr>宋体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主题</vt:lpstr>
      <vt:lpstr>PowerPoint 演示文稿</vt:lpstr>
      <vt:lpstr>Background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 SUN</dc:creator>
  <cp:lastModifiedBy>Peng SUN</cp:lastModifiedBy>
  <cp:revision>96</cp:revision>
  <dcterms:created xsi:type="dcterms:W3CDTF">2017-04-04T08:10:37Z</dcterms:created>
  <dcterms:modified xsi:type="dcterms:W3CDTF">2017-05-18T11:48:08Z</dcterms:modified>
</cp:coreProperties>
</file>