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7" r:id="rId2"/>
    <p:sldId id="258" r:id="rId3"/>
    <p:sldId id="260" r:id="rId4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6" d="100"/>
          <a:sy n="86" d="100"/>
        </p:scale>
        <p:origin x="-149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5/18/2017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05288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5/18/2017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93730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5/18/2017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857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5/18/2017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31415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5/18/2017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0486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5/18/2017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9566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5/18/2017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45551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5/18/2017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93753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5/18/2017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70007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5/18/2017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10811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5/18/2017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58037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atinLnBrk="0"/>
            <a:fld id="{C8A4E9FB-9978-4AFB-8E58-E80898A864E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latinLnBrk="0"/>
              <a:t>5/18/2017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atinLnBrk="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atinLnBrk="0"/>
            <a:fld id="{755D58F6-9139-4D24-849C-7170770C14E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latinLnBrk="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07365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WF on </a:t>
            </a:r>
            <a:r>
              <a:rPr lang="en-US" dirty="0" smtClean="0"/>
              <a:t>DL transmission scheme 2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Samsung, </a:t>
            </a:r>
            <a:r>
              <a:rPr lang="en-US" dirty="0" smtClean="0"/>
              <a:t>KDDI, Fujitsu …</a:t>
            </a:r>
            <a:endParaRPr lang="en-US" dirty="0"/>
          </a:p>
        </p:txBody>
      </p:sp>
      <p:sp>
        <p:nvSpPr>
          <p:cNvPr id="4" name="テキスト ボックス 4"/>
          <p:cNvSpPr txBox="1">
            <a:spLocks noChangeArrowheads="1"/>
          </p:cNvSpPr>
          <p:nvPr/>
        </p:nvSpPr>
        <p:spPr bwMode="auto">
          <a:xfrm>
            <a:off x="153987" y="381000"/>
            <a:ext cx="4717061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pPr latinLnBrk="0"/>
            <a:r>
              <a:rPr kumimoji="1" lang="en-US" altLang="zh-CN" sz="2000" dirty="0">
                <a:solidFill>
                  <a:prstClr val="black"/>
                </a:solidFill>
              </a:rPr>
              <a:t>3GPP TSG RAN WG1 </a:t>
            </a:r>
            <a:r>
              <a:rPr kumimoji="1" lang="en-US" altLang="zh-CN" sz="2000" dirty="0" smtClean="0">
                <a:solidFill>
                  <a:prstClr val="black"/>
                </a:solidFill>
              </a:rPr>
              <a:t>RAN1#89</a:t>
            </a:r>
            <a:endParaRPr kumimoji="1" lang="en-US" altLang="zh-CN" sz="2000" dirty="0">
              <a:solidFill>
                <a:prstClr val="black"/>
              </a:solidFill>
            </a:endParaRPr>
          </a:p>
          <a:p>
            <a:pPr latinLnBrk="0"/>
            <a:r>
              <a:rPr kumimoji="1" lang="en-US" altLang="zh-CN" sz="2000" dirty="0" smtClean="0">
                <a:solidFill>
                  <a:prstClr val="black"/>
                </a:solidFill>
              </a:rPr>
              <a:t>Hangzhou</a:t>
            </a:r>
            <a:r>
              <a:rPr kumimoji="1" lang="en-US" altLang="zh-CN" sz="2000" dirty="0">
                <a:solidFill>
                  <a:prstClr val="black"/>
                </a:solidFill>
              </a:rPr>
              <a:t>, P.R. China 15</a:t>
            </a:r>
            <a:r>
              <a:rPr kumimoji="1" lang="en-US" altLang="zh-CN" sz="2000" baseline="30000" dirty="0">
                <a:solidFill>
                  <a:prstClr val="black"/>
                </a:solidFill>
              </a:rPr>
              <a:t>th</a:t>
            </a:r>
            <a:r>
              <a:rPr kumimoji="1" lang="en-US" altLang="zh-CN" sz="2000" dirty="0">
                <a:solidFill>
                  <a:prstClr val="black"/>
                </a:solidFill>
              </a:rPr>
              <a:t> – 19</a:t>
            </a:r>
            <a:r>
              <a:rPr kumimoji="1" lang="en-US" altLang="zh-CN" sz="2000" baseline="30000" dirty="0">
                <a:solidFill>
                  <a:prstClr val="black"/>
                </a:solidFill>
              </a:rPr>
              <a:t>th</a:t>
            </a:r>
            <a:r>
              <a:rPr kumimoji="1" lang="en-US" altLang="zh-CN" sz="2000" dirty="0">
                <a:solidFill>
                  <a:prstClr val="black"/>
                </a:solidFill>
              </a:rPr>
              <a:t> May 2017</a:t>
            </a:r>
          </a:p>
          <a:p>
            <a:pPr eaLnBrk="1" latinLnBrk="0" hangingPunct="1"/>
            <a:r>
              <a:rPr kumimoji="1" lang="en-US" altLang="ja-JP" sz="2000" dirty="0">
                <a:solidFill>
                  <a:prstClr val="black"/>
                </a:solidFill>
              </a:rPr>
              <a:t>Agenda item: </a:t>
            </a:r>
            <a:r>
              <a:rPr kumimoji="1" lang="en-US" altLang="ja-JP" sz="2000" dirty="0" smtClean="0">
                <a:solidFill>
                  <a:prstClr val="black"/>
                </a:solidFill>
              </a:rPr>
              <a:t>7.1.2.1.2</a:t>
            </a:r>
            <a:endParaRPr kumimoji="1" lang="ja-JP" altLang="en-US" sz="2000" dirty="0">
              <a:solidFill>
                <a:prstClr val="black"/>
              </a:solidFill>
            </a:endParaRPr>
          </a:p>
        </p:txBody>
      </p:sp>
      <p:sp>
        <p:nvSpPr>
          <p:cNvPr id="5" name="テキスト ボックス 3"/>
          <p:cNvSpPr txBox="1">
            <a:spLocks noChangeArrowheads="1"/>
          </p:cNvSpPr>
          <p:nvPr/>
        </p:nvSpPr>
        <p:spPr bwMode="auto">
          <a:xfrm>
            <a:off x="7399083" y="381000"/>
            <a:ext cx="168988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pPr eaLnBrk="1" latinLnBrk="0" hangingPunct="1"/>
            <a:r>
              <a:rPr lang="sv-SE" altLang="ko-KR" sz="2400" dirty="0" smtClean="0">
                <a:solidFill>
                  <a:prstClr val="black"/>
                </a:solidFill>
                <a:ea typeface="Gulim" pitchFamily="34" charset="-127"/>
              </a:rPr>
              <a:t>R1-1</a:t>
            </a:r>
            <a:r>
              <a:rPr lang="en-US" altLang="ko-KR" sz="2400" dirty="0" smtClean="0">
                <a:solidFill>
                  <a:prstClr val="black"/>
                </a:solidFill>
                <a:ea typeface="Gulim" pitchFamily="34" charset="-127"/>
              </a:rPr>
              <a:t>709778</a:t>
            </a:r>
            <a:endParaRPr kumimoji="1" lang="ja-JP" altLang="en-US" sz="24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3928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533400"/>
          </a:xfrm>
        </p:spPr>
        <p:txBody>
          <a:bodyPr>
            <a:normAutofit fontScale="90000"/>
          </a:bodyPr>
          <a:lstStyle/>
          <a:p>
            <a:r>
              <a:rPr lang="en-US" sz="4000" dirty="0" smtClean="0"/>
              <a:t>Background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838200"/>
            <a:ext cx="8534400" cy="5638800"/>
          </a:xfrm>
        </p:spPr>
        <p:txBody>
          <a:bodyPr>
            <a:noAutofit/>
          </a:bodyPr>
          <a:lstStyle/>
          <a:p>
            <a:r>
              <a:rPr lang="en-US" altLang="ko-KR" sz="2400" dirty="0" smtClean="0"/>
              <a:t>Agreements at NR Ad-Hoc </a:t>
            </a:r>
          </a:p>
          <a:p>
            <a:pPr marL="0" indent="0">
              <a:spcAft>
                <a:spcPts val="0"/>
              </a:spcAft>
              <a:buNone/>
            </a:pPr>
            <a:endParaRPr lang="en-GB" altLang="ko-KR" sz="1400" b="1" u="sng" dirty="0" smtClean="0">
              <a:highlight>
                <a:srgbClr val="00FF00"/>
              </a:highlight>
              <a:latin typeface="Times"/>
              <a:ea typeface="MS Mincho"/>
              <a:cs typeface="Times New Roman"/>
            </a:endParaRPr>
          </a:p>
          <a:p>
            <a:pPr marL="0" indent="0">
              <a:spcAft>
                <a:spcPts val="0"/>
              </a:spcAft>
              <a:buNone/>
            </a:pPr>
            <a:r>
              <a:rPr lang="en-GB" altLang="ko-KR" sz="1400" b="1" u="sng" dirty="0" smtClean="0">
                <a:highlight>
                  <a:srgbClr val="00FF00"/>
                </a:highlight>
                <a:latin typeface="Times"/>
                <a:ea typeface="MS Mincho"/>
                <a:cs typeface="Times New Roman"/>
              </a:rPr>
              <a:t>Agreements</a:t>
            </a:r>
            <a:r>
              <a:rPr lang="en-GB" altLang="ko-KR" sz="1400" b="1" u="sng" dirty="0">
                <a:highlight>
                  <a:srgbClr val="00FF00"/>
                </a:highlight>
                <a:latin typeface="Times"/>
                <a:ea typeface="MS Mincho"/>
                <a:cs typeface="Times New Roman"/>
              </a:rPr>
              <a:t>:</a:t>
            </a:r>
            <a:endParaRPr lang="ko-KR" altLang="ko-KR" sz="1400" dirty="0">
              <a:latin typeface="Times"/>
              <a:ea typeface="바탕"/>
              <a:cs typeface="Times New Roman"/>
            </a:endParaRPr>
          </a:p>
          <a:p>
            <a:pPr lvl="0">
              <a:buFont typeface="Arial"/>
              <a:buChar char="•"/>
              <a:tabLst>
                <a:tab pos="457200" algn="l"/>
              </a:tabLst>
            </a:pPr>
            <a:r>
              <a:rPr lang="en-US" altLang="ko-KR" sz="1400" dirty="0">
                <a:latin typeface="Times"/>
                <a:ea typeface="MS Mincho"/>
                <a:cs typeface="Times New Roman"/>
              </a:rPr>
              <a:t>For Transmission scheme 2, down selection(s) on DMRS based transmission schemes will be done in RAN1#88 at least for rank 1</a:t>
            </a:r>
            <a:endParaRPr lang="ko-KR" altLang="ko-KR" sz="1400" dirty="0">
              <a:latin typeface="Times"/>
              <a:ea typeface="바탕"/>
              <a:cs typeface="Times New Roman"/>
            </a:endParaRPr>
          </a:p>
          <a:p>
            <a:pPr lvl="1">
              <a:buFont typeface="Arial"/>
              <a:buChar char="–"/>
              <a:tabLst>
                <a:tab pos="914400" algn="l"/>
              </a:tabLst>
            </a:pPr>
            <a:r>
              <a:rPr lang="en-US" altLang="ko-KR" sz="1200" dirty="0">
                <a:latin typeface="Times"/>
                <a:ea typeface="MS Mincho"/>
                <a:cs typeface="Times New Roman"/>
              </a:rPr>
              <a:t>For rank 1,</a:t>
            </a:r>
            <a:endParaRPr lang="ko-KR" altLang="ko-KR" sz="1200" dirty="0">
              <a:latin typeface="Times"/>
              <a:ea typeface="바탕"/>
              <a:cs typeface="Times New Roman"/>
            </a:endParaRPr>
          </a:p>
          <a:p>
            <a:pPr lvl="2">
              <a:buFont typeface="Arial"/>
              <a:buChar char="•"/>
              <a:tabLst>
                <a:tab pos="1371600" algn="l"/>
              </a:tabLst>
            </a:pPr>
            <a:r>
              <a:rPr lang="en-US" altLang="ko-KR" sz="1100" dirty="0" err="1">
                <a:latin typeface="Times"/>
                <a:ea typeface="MS Mincho"/>
                <a:cs typeface="Times New Roman"/>
              </a:rPr>
              <a:t>Precoder</a:t>
            </a:r>
            <a:r>
              <a:rPr lang="en-US" altLang="ko-KR" sz="1100" dirty="0">
                <a:latin typeface="Times"/>
                <a:ea typeface="MS Mincho"/>
                <a:cs typeface="Times New Roman"/>
              </a:rPr>
              <a:t> cycling with transparent DMRS</a:t>
            </a:r>
            <a:endParaRPr lang="ko-KR" altLang="ko-KR" sz="1100" dirty="0">
              <a:latin typeface="Times"/>
              <a:ea typeface="바탕"/>
              <a:cs typeface="Times New Roman"/>
            </a:endParaRPr>
          </a:p>
          <a:p>
            <a:pPr lvl="2">
              <a:buFont typeface="Arial"/>
              <a:buChar char="•"/>
              <a:tabLst>
                <a:tab pos="1371600" algn="l"/>
              </a:tabLst>
            </a:pPr>
            <a:r>
              <a:rPr lang="en-US" altLang="ko-KR" sz="1100" dirty="0" err="1">
                <a:latin typeface="Times"/>
                <a:ea typeface="MS Mincho"/>
                <a:cs typeface="Times New Roman"/>
              </a:rPr>
              <a:t>Precoder</a:t>
            </a:r>
            <a:r>
              <a:rPr lang="en-US" altLang="ko-KR" sz="1100" dirty="0">
                <a:latin typeface="Times"/>
                <a:ea typeface="MS Mincho"/>
                <a:cs typeface="Times New Roman"/>
              </a:rPr>
              <a:t> cycling with non-transparent DMRS</a:t>
            </a:r>
            <a:endParaRPr lang="ko-KR" altLang="ko-KR" sz="1100" dirty="0">
              <a:latin typeface="Times"/>
              <a:ea typeface="바탕"/>
              <a:cs typeface="Times New Roman"/>
            </a:endParaRPr>
          </a:p>
          <a:p>
            <a:pPr lvl="2">
              <a:buFont typeface="Arial"/>
              <a:buChar char="•"/>
              <a:tabLst>
                <a:tab pos="1371600" algn="l"/>
              </a:tabLst>
            </a:pPr>
            <a:r>
              <a:rPr lang="en-US" altLang="ko-KR" sz="1100" dirty="0">
                <a:latin typeface="Times"/>
                <a:ea typeface="MS Mincho"/>
                <a:cs typeface="Times New Roman"/>
              </a:rPr>
              <a:t>Small-delay CDD with transparent DMRS</a:t>
            </a:r>
            <a:endParaRPr lang="ko-KR" altLang="ko-KR" sz="1100" dirty="0">
              <a:latin typeface="Times"/>
              <a:ea typeface="바탕"/>
              <a:cs typeface="Times New Roman"/>
            </a:endParaRPr>
          </a:p>
          <a:p>
            <a:pPr lvl="2">
              <a:buFont typeface="Arial"/>
              <a:buChar char="•"/>
              <a:tabLst>
                <a:tab pos="1371600" algn="l"/>
              </a:tabLst>
            </a:pPr>
            <a:r>
              <a:rPr lang="en-US" altLang="ko-KR" sz="1100" dirty="0">
                <a:latin typeface="Times"/>
                <a:ea typeface="MS Mincho"/>
                <a:cs typeface="Times New Roman"/>
              </a:rPr>
              <a:t>DMRS based SFBC</a:t>
            </a:r>
            <a:endParaRPr lang="ko-KR" altLang="ko-KR" sz="1100" dirty="0">
              <a:latin typeface="Times"/>
              <a:ea typeface="바탕"/>
              <a:cs typeface="Times New Roman"/>
            </a:endParaRPr>
          </a:p>
          <a:p>
            <a:pPr lvl="1">
              <a:buFont typeface="Arial"/>
              <a:buChar char="–"/>
              <a:tabLst>
                <a:tab pos="914400" algn="l"/>
              </a:tabLst>
            </a:pPr>
            <a:r>
              <a:rPr lang="en-US" altLang="ko-KR" sz="1200" dirty="0">
                <a:latin typeface="Times"/>
                <a:ea typeface="MS Mincho"/>
                <a:cs typeface="Times New Roman"/>
              </a:rPr>
              <a:t>For rank&gt;1, </a:t>
            </a:r>
            <a:endParaRPr lang="ko-KR" altLang="ko-KR" sz="1200" dirty="0">
              <a:latin typeface="Times"/>
              <a:ea typeface="바탕"/>
              <a:cs typeface="Times New Roman"/>
            </a:endParaRPr>
          </a:p>
          <a:p>
            <a:pPr lvl="2">
              <a:buFont typeface="Arial"/>
              <a:buChar char="•"/>
              <a:tabLst>
                <a:tab pos="1371600" algn="l"/>
              </a:tabLst>
            </a:pPr>
            <a:r>
              <a:rPr lang="en-US" altLang="ko-KR" sz="1100" dirty="0" err="1">
                <a:latin typeface="Times"/>
                <a:ea typeface="MS Mincho"/>
                <a:cs typeface="Times New Roman"/>
              </a:rPr>
              <a:t>Precoder</a:t>
            </a:r>
            <a:r>
              <a:rPr lang="en-US" altLang="ko-KR" sz="1100" dirty="0">
                <a:latin typeface="Times"/>
                <a:ea typeface="MS Mincho"/>
                <a:cs typeface="Times New Roman"/>
              </a:rPr>
              <a:t> cycling with transparent DMRS</a:t>
            </a:r>
            <a:endParaRPr lang="ko-KR" altLang="ko-KR" sz="1100" dirty="0">
              <a:latin typeface="Times"/>
              <a:ea typeface="바탕"/>
              <a:cs typeface="Times New Roman"/>
            </a:endParaRPr>
          </a:p>
          <a:p>
            <a:pPr lvl="2">
              <a:buFont typeface="Arial"/>
              <a:buChar char="•"/>
              <a:tabLst>
                <a:tab pos="1371600" algn="l"/>
              </a:tabLst>
            </a:pPr>
            <a:r>
              <a:rPr lang="en-US" altLang="ko-KR" sz="1100" dirty="0" err="1">
                <a:latin typeface="Times"/>
                <a:ea typeface="MS Mincho"/>
                <a:cs typeface="Times New Roman"/>
              </a:rPr>
              <a:t>Precoder</a:t>
            </a:r>
            <a:r>
              <a:rPr lang="en-US" altLang="ko-KR" sz="1100" dirty="0">
                <a:latin typeface="Times"/>
                <a:ea typeface="MS Mincho"/>
                <a:cs typeface="Times New Roman"/>
              </a:rPr>
              <a:t> cycling with non-transparent DMRS</a:t>
            </a:r>
            <a:endParaRPr lang="ko-KR" altLang="ko-KR" sz="1100" dirty="0">
              <a:latin typeface="Times"/>
              <a:ea typeface="바탕"/>
              <a:cs typeface="Times New Roman"/>
            </a:endParaRPr>
          </a:p>
          <a:p>
            <a:pPr lvl="2">
              <a:buFont typeface="Arial"/>
              <a:buChar char="•"/>
              <a:tabLst>
                <a:tab pos="1371600" algn="l"/>
              </a:tabLst>
            </a:pPr>
            <a:r>
              <a:rPr lang="en-US" altLang="ko-KR" sz="1100" dirty="0">
                <a:latin typeface="Times"/>
                <a:ea typeface="MS Mincho"/>
                <a:cs typeface="Times New Roman"/>
              </a:rPr>
              <a:t>Layer shifting</a:t>
            </a:r>
            <a:endParaRPr lang="ko-KR" altLang="ko-KR" sz="1100" dirty="0">
              <a:latin typeface="Times"/>
              <a:ea typeface="바탕"/>
              <a:cs typeface="Times New Roman"/>
            </a:endParaRPr>
          </a:p>
          <a:p>
            <a:pPr lvl="2">
              <a:buFont typeface="Arial"/>
              <a:buChar char="•"/>
              <a:tabLst>
                <a:tab pos="1371600" algn="l"/>
              </a:tabLst>
            </a:pPr>
            <a:r>
              <a:rPr lang="en-US" altLang="ko-KR" sz="1100" dirty="0" err="1">
                <a:latin typeface="Times"/>
                <a:ea typeface="MS Mincho"/>
                <a:cs typeface="Times New Roman"/>
              </a:rPr>
              <a:t>Precoder</a:t>
            </a:r>
            <a:r>
              <a:rPr lang="en-US" altLang="ko-KR" sz="1100" dirty="0">
                <a:latin typeface="Times"/>
                <a:ea typeface="MS Mincho"/>
                <a:cs typeface="Times New Roman"/>
              </a:rPr>
              <a:t> cycling with transparent DMRS and layer shifting</a:t>
            </a:r>
            <a:endParaRPr lang="ko-KR" altLang="ko-KR" sz="1100" dirty="0">
              <a:latin typeface="Times"/>
              <a:ea typeface="바탕"/>
              <a:cs typeface="Times New Roman"/>
            </a:endParaRPr>
          </a:p>
          <a:p>
            <a:pPr lvl="2">
              <a:buFont typeface="Arial"/>
              <a:buChar char="•"/>
              <a:tabLst>
                <a:tab pos="1371600" algn="l"/>
              </a:tabLst>
            </a:pPr>
            <a:r>
              <a:rPr lang="en-US" altLang="ko-KR" sz="1100" dirty="0">
                <a:latin typeface="Times"/>
                <a:ea typeface="MS Mincho"/>
                <a:cs typeface="Times New Roman"/>
              </a:rPr>
              <a:t>Small-delay CDD with transparent DMRS</a:t>
            </a:r>
            <a:endParaRPr lang="ko-KR" altLang="ko-KR" sz="1100" dirty="0">
              <a:latin typeface="Times"/>
              <a:ea typeface="바탕"/>
              <a:cs typeface="Times New Roman"/>
            </a:endParaRPr>
          </a:p>
          <a:p>
            <a:pPr lvl="2">
              <a:buFont typeface="Arial"/>
              <a:buChar char="•"/>
              <a:tabLst>
                <a:tab pos="1371600" algn="l"/>
              </a:tabLst>
            </a:pPr>
            <a:r>
              <a:rPr lang="en-US" altLang="ko-KR" sz="1100" dirty="0">
                <a:latin typeface="Times"/>
                <a:ea typeface="MS Mincho"/>
                <a:cs typeface="Times New Roman"/>
              </a:rPr>
              <a:t>Large-delay CDD with non-transparent DMRS</a:t>
            </a:r>
            <a:endParaRPr lang="ko-KR" altLang="ko-KR" sz="1100" dirty="0">
              <a:latin typeface="Times"/>
              <a:ea typeface="바탕"/>
              <a:cs typeface="Times New Roman"/>
            </a:endParaRPr>
          </a:p>
          <a:p>
            <a:pPr marL="457200" lvl="1" indent="0">
              <a:buNone/>
            </a:pPr>
            <a:endParaRPr lang="en-US" altLang="ko-KR" sz="1050" dirty="0" smtClean="0"/>
          </a:p>
        </p:txBody>
      </p:sp>
    </p:spTree>
    <p:extLst>
      <p:ext uri="{BB962C8B-B14F-4D97-AF65-F5344CB8AC3E}">
        <p14:creationId xmlns:p14="http://schemas.microsoft.com/office/powerpoint/2010/main" val="1436931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533400"/>
          </a:xfrm>
        </p:spPr>
        <p:txBody>
          <a:bodyPr>
            <a:normAutofit fontScale="90000"/>
          </a:bodyPr>
          <a:lstStyle/>
          <a:p>
            <a:r>
              <a:rPr lang="en-US" sz="4000" dirty="0" smtClean="0"/>
              <a:t>Proposals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838200"/>
            <a:ext cx="8534400" cy="5638800"/>
          </a:xfrm>
        </p:spPr>
        <p:txBody>
          <a:bodyPr>
            <a:normAutofit/>
          </a:bodyPr>
          <a:lstStyle/>
          <a:p>
            <a:r>
              <a:rPr lang="en-US" altLang="ko-KR" sz="2400" dirty="0" smtClean="0"/>
              <a:t>NR supports transmission scheme 2 with equal or greater than 1 PRB where number of DMRS ports are same as number of data layers</a:t>
            </a:r>
          </a:p>
          <a:p>
            <a:pPr lvl="1"/>
            <a:r>
              <a:rPr lang="en-US" altLang="ko-KR" sz="2000" dirty="0" smtClean="0"/>
              <a:t>FFS: spec impact for CSI calculation</a:t>
            </a:r>
          </a:p>
          <a:p>
            <a:r>
              <a:rPr lang="en-US" altLang="ko-KR" sz="2400" dirty="0" smtClean="0"/>
              <a:t>NR supports transmission scheme 2 with </a:t>
            </a:r>
            <a:r>
              <a:rPr lang="en-US" altLang="ko-KR" sz="2400" dirty="0" err="1" smtClean="0"/>
              <a:t>precoder</a:t>
            </a:r>
            <a:r>
              <a:rPr lang="en-US" altLang="ko-KR" sz="2400" dirty="0" smtClean="0"/>
              <a:t> cycling with smaller than 1 PRB and/or 1 slot</a:t>
            </a:r>
          </a:p>
          <a:p>
            <a:pPr lvl="1"/>
            <a:r>
              <a:rPr lang="en-US" altLang="ko-KR" sz="2000" dirty="0"/>
              <a:t>DMRS and data </a:t>
            </a:r>
            <a:r>
              <a:rPr lang="en-US" altLang="ko-KR" sz="2000" dirty="0" smtClean="0"/>
              <a:t>REG are </a:t>
            </a:r>
            <a:r>
              <a:rPr lang="en-US" altLang="ko-KR" sz="2000" dirty="0" err="1" smtClean="0"/>
              <a:t>precoded</a:t>
            </a:r>
            <a:r>
              <a:rPr lang="en-US" altLang="ko-KR" sz="2000" dirty="0" smtClean="0"/>
              <a:t> identically</a:t>
            </a:r>
            <a:endParaRPr lang="en-US" altLang="ko-KR" sz="1600" dirty="0" smtClean="0"/>
          </a:p>
          <a:p>
            <a:r>
              <a:rPr lang="en-US" altLang="ko-KR" sz="2400" dirty="0"/>
              <a:t>FFS on signaling details</a:t>
            </a:r>
          </a:p>
          <a:p>
            <a:pPr lvl="1"/>
            <a:endParaRPr lang="en-US" altLang="ko-KR" sz="1600" dirty="0"/>
          </a:p>
          <a:p>
            <a:pPr lvl="1"/>
            <a:endParaRPr lang="en-US" altLang="ko-KR" sz="2000" dirty="0" smtClean="0"/>
          </a:p>
          <a:p>
            <a:pPr lvl="1"/>
            <a:endParaRPr lang="en-US" altLang="ko-KR" sz="2000" dirty="0"/>
          </a:p>
          <a:p>
            <a:endParaRPr lang="en-US" altLang="ko-KR" sz="2600" dirty="0"/>
          </a:p>
          <a:p>
            <a:pPr lvl="1"/>
            <a:endParaRPr lang="en-US" altLang="ko-KR" sz="2400" dirty="0"/>
          </a:p>
        </p:txBody>
      </p:sp>
    </p:spTree>
    <p:extLst>
      <p:ext uri="{BB962C8B-B14F-4D97-AF65-F5344CB8AC3E}">
        <p14:creationId xmlns:p14="http://schemas.microsoft.com/office/powerpoint/2010/main" val="2821090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404</TotalTime>
  <Words>177</Words>
  <Application>Microsoft Office PowerPoint</Application>
  <PresentationFormat>화면 슬라이드 쇼(4:3)</PresentationFormat>
  <Paragraphs>32</Paragraphs>
  <Slides>3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4" baseType="lpstr">
      <vt:lpstr>Office Theme</vt:lpstr>
      <vt:lpstr>WF on DL transmission scheme 2</vt:lpstr>
      <vt:lpstr>Background</vt:lpstr>
      <vt:lpstr>Proposals</vt:lpstr>
    </vt:vector>
  </TitlesOfParts>
  <Company>Samsung Electronics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PDSCH rate matching for supporting aperiodic CSI-RS</dc:title>
  <dc:creator>곽영우/통신표준Lab(DMC연)/E5(책임)/삼성전자</dc:creator>
  <cp:lastModifiedBy>Windows 사용자</cp:lastModifiedBy>
  <cp:revision>39</cp:revision>
  <dcterms:created xsi:type="dcterms:W3CDTF">2016-11-10T10:16:49Z</dcterms:created>
  <dcterms:modified xsi:type="dcterms:W3CDTF">2017-05-18T09:49:21Z</dcterms:modified>
</cp:coreProperties>
</file>